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442" r:id="rId2"/>
    <p:sldId id="349" r:id="rId3"/>
    <p:sldId id="364" r:id="rId4"/>
    <p:sldId id="294" r:id="rId5"/>
    <p:sldId id="350" r:id="rId6"/>
    <p:sldId id="295" r:id="rId7"/>
    <p:sldId id="530" r:id="rId8"/>
    <p:sldId id="531" r:id="rId9"/>
    <p:sldId id="440" r:id="rId10"/>
    <p:sldId id="532" r:id="rId11"/>
    <p:sldId id="533" r:id="rId12"/>
    <p:sldId id="51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hmKTjKd46IB7cL4vj3pVVA==" hashData="rpmlD7Htp1Tuys78IZOt/TTV7jmocB4zKvXXFNUVJoF0CU2FiBqrwcDgVgfCN/RAAca/LKVsbU9cms4exAkl7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3"/>
    <p:restoredTop sz="94632"/>
  </p:normalViewPr>
  <p:slideViewPr>
    <p:cSldViewPr snapToGrid="0">
      <p:cViewPr varScale="1">
        <p:scale>
          <a:sx n="80" d="100"/>
          <a:sy n="80" d="100"/>
        </p:scale>
        <p:origin x="528" y="19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F7F71-6B87-5042-93A6-22FE6ECC3B91}" type="datetimeFigureOut">
              <a:rPr lang="en-US" smtClean="0"/>
              <a:t>10/16/25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724E9F-6F5B-3840-A977-D8F3278959C1}" type="slidenum">
              <a:rPr lang="en-US" smtClean="0"/>
              <a:t>‹#›</a:t>
            </a:fld>
            <a:endParaRPr lang="en-US"/>
          </a:p>
        </p:txBody>
      </p:sp>
    </p:spTree>
    <p:extLst>
      <p:ext uri="{BB962C8B-B14F-4D97-AF65-F5344CB8AC3E}">
        <p14:creationId xmlns:p14="http://schemas.microsoft.com/office/powerpoint/2010/main" val="662248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381000"/>
            <a:ext cx="3790950" cy="2133600"/>
          </a:xfrm>
        </p:spPr>
      </p:sp>
      <p:sp>
        <p:nvSpPr>
          <p:cNvPr id="3" name="Notes Placeholder 2"/>
          <p:cNvSpPr>
            <a:spLocks noGrp="1"/>
          </p:cNvSpPr>
          <p:nvPr>
            <p:ph type="body" idx="1"/>
          </p:nvPr>
        </p:nvSpPr>
        <p:spPr>
          <a:xfrm>
            <a:off x="381000" y="2590800"/>
            <a:ext cx="6096000" cy="5791200"/>
          </a:xfrm>
          <a:ln>
            <a:noFill/>
          </a:ln>
        </p:spPr>
        <p:txBody>
          <a:bodyPr/>
          <a:lstStyle/>
          <a:p>
            <a:pPr>
              <a:spcBef>
                <a:spcPts val="0"/>
              </a:spcBef>
            </a:pPr>
            <a:r>
              <a:rPr lang="en-US" u="sng" dirty="0">
                <a:latin typeface="Arial" panose="020B0604020202020204" pitchFamily="34" charset="0"/>
                <a:ea typeface="Geneva" panose="020B0503030404040204" pitchFamily="34" charset="0"/>
                <a:cs typeface="Arial" panose="020B0604020202020204" pitchFamily="34" charset="0"/>
              </a:rPr>
              <a:t>Slide Discussion</a:t>
            </a:r>
          </a:p>
          <a:p>
            <a:pPr>
              <a:spcBef>
                <a:spcPts val="0"/>
              </a:spcBef>
            </a:pPr>
            <a:r>
              <a:rPr lang="en-US" b="1" dirty="0">
                <a:latin typeface="Arial" panose="020B0604020202020204" pitchFamily="34" charset="0"/>
                <a:ea typeface="Geneva" panose="020B0503030404040204" pitchFamily="34" charset="0"/>
                <a:cs typeface="Arial" panose="020B0604020202020204" pitchFamily="34" charset="0"/>
              </a:rPr>
              <a:t>Friend and romantic relationships can be wonderful. And sometimes very hard.</a:t>
            </a:r>
          </a:p>
          <a:p>
            <a:pPr>
              <a:spcBef>
                <a:spcPts val="0"/>
              </a:spcBef>
            </a:pPr>
            <a:endParaRPr lang="en-US" b="1" dirty="0">
              <a:latin typeface="Arial" panose="020B0604020202020204" pitchFamily="34" charset="0"/>
              <a:ea typeface="Geneva" panose="020B0503030404040204" pitchFamily="34" charset="0"/>
              <a:cs typeface="Arial" panose="020B0604020202020204" pitchFamily="34" charset="0"/>
            </a:endParaRPr>
          </a:p>
          <a:p>
            <a:pPr>
              <a:spcBef>
                <a:spcPts val="0"/>
              </a:spcBef>
            </a:pPr>
            <a:endParaRPr lang="en-US" dirty="0">
              <a:latin typeface="Arial" panose="020B0604020202020204" pitchFamily="34" charset="0"/>
              <a:ea typeface="Geneva" panose="020B050303040404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5A2E505-0A27-EB47-BF24-83D521A149D1}" type="slidenum">
              <a:rPr lang="en-US" altLang="en-US" smtClean="0"/>
              <a:pPr/>
              <a:t>1</a:t>
            </a:fld>
            <a:endParaRPr lang="en-US" altLang="en-US" dirty="0"/>
          </a:p>
        </p:txBody>
      </p:sp>
    </p:spTree>
    <p:extLst>
      <p:ext uri="{BB962C8B-B14F-4D97-AF65-F5344CB8AC3E}">
        <p14:creationId xmlns:p14="http://schemas.microsoft.com/office/powerpoint/2010/main" val="5301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753EC-3208-5FDB-DE38-5D0BBF678CC7}"/>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3C5073E9-009B-B47A-4A28-01A56FA843CF}"/>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D813B3AF-7D42-1040-B2B9-21503CBD7486}" type="slidenum">
              <a:rPr lang="en-US" altLang="en-US">
                <a:latin typeface="Times" pitchFamily="2" charset="0"/>
              </a:rPr>
              <a:pPr/>
              <a:t>10</a:t>
            </a:fld>
            <a:endParaRPr lang="en-US" altLang="en-US" dirty="0">
              <a:latin typeface="Times" pitchFamily="2" charset="0"/>
            </a:endParaRPr>
          </a:p>
        </p:txBody>
      </p:sp>
      <p:sp>
        <p:nvSpPr>
          <p:cNvPr id="254978" name="Rectangle 2">
            <a:extLst>
              <a:ext uri="{FF2B5EF4-FFF2-40B4-BE49-F238E27FC236}">
                <a16:creationId xmlns:a16="http://schemas.microsoft.com/office/drawing/2014/main" id="{E1FD515B-7F09-1C2A-2747-36DCBCA76464}"/>
              </a:ext>
            </a:extLst>
          </p:cNvPr>
          <p:cNvSpPr>
            <a:spLocks noGrp="1" noRot="1" noChangeAspect="1" noChangeArrowheads="1"/>
          </p:cNvSpPr>
          <p:nvPr>
            <p:ph type="sldImg"/>
          </p:nvPr>
        </p:nvSpPr>
        <p:spPr>
          <a:xfrm>
            <a:off x="-185738" y="228600"/>
            <a:ext cx="3927476" cy="2209800"/>
          </a:xfrm>
          <a:solidFill>
            <a:srgbClr val="FFFFFF"/>
          </a:solidFill>
          <a:ln/>
          <a:extLst>
            <a:ext uri="{FAA26D3D-D897-4be2-8F04-BA451C77F1D7}">
              <ma14:placeholderFlag xmlns="" xmlns:ma14="http://schemas.microsoft.com/office/mac/drawingml/2011/main" val="1"/>
            </a:ext>
          </a:extLst>
        </p:spPr>
      </p:sp>
      <p:sp>
        <p:nvSpPr>
          <p:cNvPr id="254979" name="Rectangle 3">
            <a:extLst>
              <a:ext uri="{FF2B5EF4-FFF2-40B4-BE49-F238E27FC236}">
                <a16:creationId xmlns:a16="http://schemas.microsoft.com/office/drawing/2014/main" id="{059328B9-7512-303F-1687-25FF092B350E}"/>
              </a:ext>
            </a:extLst>
          </p:cNvPr>
          <p:cNvSpPr>
            <a:spLocks noGrp="1" noChangeArrowheads="1"/>
          </p:cNvSpPr>
          <p:nvPr>
            <p:ph type="body" idx="1"/>
          </p:nvPr>
        </p:nvSpPr>
        <p:spPr>
          <a:xfrm>
            <a:off x="304800" y="2514600"/>
            <a:ext cx="6172200" cy="61722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Geneva" panose="020B0503030404040204" pitchFamily="34" charset="0"/>
                <a:cs typeface="Arial" panose="020B0604020202020204" pitchFamily="34" charset="0"/>
              </a:rPr>
              <a:t>Slide Discussion</a:t>
            </a:r>
            <a:endParaRPr lang="en-US" altLang="en-US"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Let’s pretend you want to invite a friend over to your house on Saturday. How would you do that?</a:t>
            </a:r>
          </a:p>
          <a:p>
            <a:pPr eaLnBrk="1" hangingPunct="1">
              <a:spcBef>
                <a:spcPct val="0"/>
              </a:spcBef>
            </a:pPr>
            <a:r>
              <a:rPr lang="en-US" altLang="en-US" b="0" dirty="0">
                <a:latin typeface="Arial" panose="020B0604020202020204" pitchFamily="34" charset="0"/>
                <a:ea typeface="Geneva" panose="020B0503030404040204" pitchFamily="34" charset="0"/>
                <a:cs typeface="Arial" panose="020B0604020202020204" pitchFamily="34" charset="0"/>
              </a:rPr>
              <a:t>(Allow students respond.)</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&gt;I don’t know.</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&gt;Tell mom.</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&gt;Call my friend.</a:t>
            </a:r>
          </a:p>
          <a:p>
            <a:pPr marL="0" marR="0" lvl="0" indent="0" algn="l" defTabSz="914400" rtl="0" eaLnBrk="1" fontAlgn="base" latinLnBrk="0" hangingPunct="1">
              <a:spcBef>
                <a:spcPct val="0"/>
              </a:spcBef>
              <a:spcAft>
                <a:spcPct val="0"/>
              </a:spcAft>
              <a:buClrTx/>
              <a:buSzTx/>
              <a:buFontTx/>
              <a:buNone/>
              <a:tabLst/>
              <a:defRPr/>
            </a:pPr>
            <a:endParaRPr lang="en-US" altLang="en-US" b="1" dirty="0">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1" fontAlgn="base" latinLnBrk="0" hangingPunct="1">
              <a:spcBef>
                <a:spcPct val="0"/>
              </a:spcBef>
              <a:spcAft>
                <a:spcPct val="0"/>
              </a:spcAft>
              <a:buClrTx/>
              <a:buSzTx/>
              <a:buFontTx/>
              <a:buNone/>
              <a:tabLst/>
              <a:defRPr/>
            </a:pPr>
            <a:r>
              <a:rPr lang="en-US" altLang="en-US" b="1" dirty="0">
                <a:latin typeface="Arial" panose="020B0604020202020204" pitchFamily="34" charset="0"/>
                <a:ea typeface="Geneva" panose="020B0503030404040204" pitchFamily="34" charset="0"/>
                <a:cs typeface="Arial" panose="020B0604020202020204" pitchFamily="34" charset="0"/>
              </a:rPr>
              <a:t>Getting a friend to come over on a weekend and then making sure you have some fun things planned that you both can do and not be bored, can take a lot of planning. It is good idea to start that plan by asking a safe person for help.</a:t>
            </a: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p:txBody>
      </p:sp>
    </p:spTree>
    <p:extLst>
      <p:ext uri="{BB962C8B-B14F-4D97-AF65-F5344CB8AC3E}">
        <p14:creationId xmlns:p14="http://schemas.microsoft.com/office/powerpoint/2010/main" val="3511944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CA06E-5CCC-235B-FCA2-09FD1405EB87}"/>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DCF0242D-95AE-25ED-11D1-A7655113076F}"/>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D813B3AF-7D42-1040-B2B9-21503CBD7486}" type="slidenum">
              <a:rPr lang="en-US" altLang="en-US">
                <a:latin typeface="Times" pitchFamily="2" charset="0"/>
              </a:rPr>
              <a:pPr/>
              <a:t>11</a:t>
            </a:fld>
            <a:endParaRPr lang="en-US" altLang="en-US" dirty="0">
              <a:latin typeface="Times" pitchFamily="2" charset="0"/>
            </a:endParaRPr>
          </a:p>
        </p:txBody>
      </p:sp>
      <p:sp>
        <p:nvSpPr>
          <p:cNvPr id="254978" name="Rectangle 2">
            <a:extLst>
              <a:ext uri="{FF2B5EF4-FFF2-40B4-BE49-F238E27FC236}">
                <a16:creationId xmlns:a16="http://schemas.microsoft.com/office/drawing/2014/main" id="{0621E151-0275-4FED-28C7-C54F48058061}"/>
              </a:ext>
            </a:extLst>
          </p:cNvPr>
          <p:cNvSpPr>
            <a:spLocks noGrp="1" noRot="1" noChangeAspect="1" noChangeArrowheads="1"/>
          </p:cNvSpPr>
          <p:nvPr>
            <p:ph type="sldImg"/>
          </p:nvPr>
        </p:nvSpPr>
        <p:spPr>
          <a:xfrm>
            <a:off x="-185738" y="228600"/>
            <a:ext cx="3927476" cy="2209800"/>
          </a:xfrm>
          <a:solidFill>
            <a:srgbClr val="FFFFFF"/>
          </a:solidFill>
          <a:ln/>
          <a:extLst>
            <a:ext uri="{FAA26D3D-D897-4be2-8F04-BA451C77F1D7}">
              <ma14:placeholderFlag xmlns:ma14="http://schemas.microsoft.com/office/mac/drawingml/2011/main" xmlns="" val="1"/>
            </a:ext>
          </a:extLst>
        </p:spPr>
      </p:sp>
      <p:sp>
        <p:nvSpPr>
          <p:cNvPr id="254979" name="Rectangle 3">
            <a:extLst>
              <a:ext uri="{FF2B5EF4-FFF2-40B4-BE49-F238E27FC236}">
                <a16:creationId xmlns:a16="http://schemas.microsoft.com/office/drawing/2014/main" id="{023F0711-D638-F42D-0B02-10AE34D5905E}"/>
              </a:ext>
            </a:extLst>
          </p:cNvPr>
          <p:cNvSpPr>
            <a:spLocks noGrp="1" noChangeArrowheads="1"/>
          </p:cNvSpPr>
          <p:nvPr>
            <p:ph type="body" idx="1"/>
          </p:nvPr>
        </p:nvSpPr>
        <p:spPr>
          <a:xfrm>
            <a:off x="304800" y="2514600"/>
            <a:ext cx="6172200" cy="61722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Geneva" panose="020B0503030404040204" pitchFamily="34" charset="0"/>
                <a:cs typeface="Arial" panose="020B0604020202020204" pitchFamily="34" charset="0"/>
              </a:rPr>
              <a:t>Slide Discussion</a:t>
            </a:r>
            <a:endParaRPr lang="en-US" altLang="en-US"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Let’s pretend you want to go to a dance on Saturday. What would you do?</a:t>
            </a:r>
          </a:p>
          <a:p>
            <a:pPr eaLnBrk="1" hangingPunct="1">
              <a:spcBef>
                <a:spcPct val="0"/>
              </a:spcBef>
            </a:pPr>
            <a:r>
              <a:rPr lang="en-US" altLang="en-US" b="0" dirty="0">
                <a:latin typeface="Arial" panose="020B0604020202020204" pitchFamily="34" charset="0"/>
                <a:ea typeface="Geneva" panose="020B0503030404040204" pitchFamily="34" charset="0"/>
                <a:cs typeface="Arial" panose="020B0604020202020204" pitchFamily="34" charset="0"/>
              </a:rPr>
              <a:t>(Allow students respond.)</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&gt;I don’t know.</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&gt;Tell mom.</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&gt;Tell my friends.</a:t>
            </a: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Getting to a dance and then meeting up with friends so you are not there alone, can take a lot of planning. It is good idea to start that plan by asking a safe person for help.</a:t>
            </a:r>
          </a:p>
          <a:p>
            <a:pPr eaLnBrk="1" hangingPunct="1">
              <a:spcBef>
                <a:spcPct val="0"/>
              </a:spcBef>
            </a:pPr>
            <a:endParaRPr lang="en-US" altLang="en-US" b="1" u="sng"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p:txBody>
      </p:sp>
    </p:spTree>
    <p:extLst>
      <p:ext uri="{BB962C8B-B14F-4D97-AF65-F5344CB8AC3E}">
        <p14:creationId xmlns:p14="http://schemas.microsoft.com/office/powerpoint/2010/main" val="3967540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DA004-492B-1964-4503-B6A7124E72C1}"/>
            </a:ext>
          </a:extLst>
        </p:cNvPr>
        <p:cNvGrpSpPr/>
        <p:nvPr/>
      </p:nvGrpSpPr>
      <p:grpSpPr>
        <a:xfrm>
          <a:off x="0" y="0"/>
          <a:ext cx="0" cy="0"/>
          <a:chOff x="0" y="0"/>
          <a:chExt cx="0" cy="0"/>
        </a:xfrm>
      </p:grpSpPr>
      <p:sp>
        <p:nvSpPr>
          <p:cNvPr id="39937" name="Rectangle 7">
            <a:extLst>
              <a:ext uri="{FF2B5EF4-FFF2-40B4-BE49-F238E27FC236}">
                <a16:creationId xmlns:a16="http://schemas.microsoft.com/office/drawing/2014/main" id="{F7091C11-0DCB-A1A2-5651-18D30D1A939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Geneva" panose="020B0503030404040204" pitchFamily="34" charset="0"/>
                <a:ea typeface="ＭＳ Ｐゴシック" panose="020B0600070205080204" pitchFamily="34" charset="-128"/>
              </a:defRPr>
            </a:lvl1pPr>
            <a:lvl2pPr marL="742950" indent="-285750">
              <a:defRPr sz="2400">
                <a:solidFill>
                  <a:schemeClr val="tx1"/>
                </a:solidFill>
                <a:latin typeface="Geneva" panose="020B0503030404040204" pitchFamily="34" charset="0"/>
                <a:ea typeface="ＭＳ Ｐゴシック" panose="020B0600070205080204" pitchFamily="34" charset="-128"/>
              </a:defRPr>
            </a:lvl2pPr>
            <a:lvl3pPr marL="1143000" indent="-228600">
              <a:defRPr sz="2400">
                <a:solidFill>
                  <a:schemeClr val="tx1"/>
                </a:solidFill>
                <a:latin typeface="Geneva" panose="020B0503030404040204" pitchFamily="34" charset="0"/>
                <a:ea typeface="ＭＳ Ｐゴシック" panose="020B0600070205080204" pitchFamily="34" charset="-128"/>
              </a:defRPr>
            </a:lvl3pPr>
            <a:lvl4pPr marL="1600200" indent="-228600">
              <a:defRPr sz="2400">
                <a:solidFill>
                  <a:schemeClr val="tx1"/>
                </a:solidFill>
                <a:latin typeface="Geneva" panose="020B0503030404040204" pitchFamily="34" charset="0"/>
                <a:ea typeface="ＭＳ Ｐゴシック" panose="020B0600070205080204" pitchFamily="34" charset="-128"/>
              </a:defRPr>
            </a:lvl4pPr>
            <a:lvl5pPr marL="2057400" indent="-228600">
              <a:defRPr sz="24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Geneva" panose="020B0503030404040204" pitchFamily="34" charset="0"/>
                <a:ea typeface="ＭＳ Ｐゴシック" panose="020B0600070205080204" pitchFamily="34" charset="-128"/>
              </a:defRPr>
            </a:lvl9pPr>
          </a:lstStyle>
          <a:p>
            <a:fld id="{8F5ED232-BE1D-F848-94DA-E08C2B1E7A60}" type="slidenum">
              <a:rPr lang="en-US" altLang="en-US" sz="1200" smtClean="0">
                <a:latin typeface="Times" pitchFamily="2" charset="0"/>
              </a:rPr>
              <a:pPr/>
              <a:t>12</a:t>
            </a:fld>
            <a:endParaRPr lang="en-US" altLang="en-US" sz="1200" dirty="0">
              <a:latin typeface="Times" pitchFamily="2" charset="0"/>
            </a:endParaRPr>
          </a:p>
        </p:txBody>
      </p:sp>
      <p:sp>
        <p:nvSpPr>
          <p:cNvPr id="39938" name="Rectangle 2">
            <a:extLst>
              <a:ext uri="{FF2B5EF4-FFF2-40B4-BE49-F238E27FC236}">
                <a16:creationId xmlns:a16="http://schemas.microsoft.com/office/drawing/2014/main" id="{A060F5C8-DD70-8D87-532C-E12652AEEFF4}"/>
              </a:ext>
            </a:extLst>
          </p:cNvPr>
          <p:cNvSpPr>
            <a:spLocks noGrp="1" noRot="1" noChangeAspect="1" noChangeArrowheads="1" noTextEdit="1"/>
          </p:cNvSpPr>
          <p:nvPr>
            <p:ph type="sldImg"/>
          </p:nvPr>
        </p:nvSpPr>
        <p:spPr>
          <a:xfrm>
            <a:off x="88900" y="327025"/>
            <a:ext cx="2946400" cy="1657350"/>
          </a:xfrm>
          <a:ln/>
        </p:spPr>
      </p:sp>
      <p:sp>
        <p:nvSpPr>
          <p:cNvPr id="39939" name="Rectangle 3">
            <a:extLst>
              <a:ext uri="{FF2B5EF4-FFF2-40B4-BE49-F238E27FC236}">
                <a16:creationId xmlns:a16="http://schemas.microsoft.com/office/drawing/2014/main" id="{A7274F4B-D14F-1126-9360-57948407C2A6}"/>
              </a:ext>
            </a:extLst>
          </p:cNvPr>
          <p:cNvSpPr>
            <a:spLocks noGrp="1" noChangeArrowheads="1"/>
          </p:cNvSpPr>
          <p:nvPr>
            <p:ph type="body" idx="1"/>
          </p:nvPr>
        </p:nvSpPr>
        <p:spPr>
          <a:xfrm>
            <a:off x="457200" y="2057400"/>
            <a:ext cx="5791200" cy="6858000"/>
          </a:xfrm>
          <a:noFill/>
          <a:ln>
            <a:noFill/>
          </a:ln>
          <a:extLst>
            <a:ext uri="{909E8E84-426E-40DD-AFC4-6F175D3DCCD1}">
              <a14:hiddenFill xmlns:a14="http://schemas.microsoft.com/office/drawing/2010/main">
                <a:solidFill>
                  <a:srgbClr val="FFFFFF"/>
                </a:solidFill>
              </a14:hiddenFill>
            </a:ext>
          </a:extLst>
        </p:spPr>
        <p:txBody>
          <a:bodyPr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0" u="sng" dirty="0">
                <a:latin typeface="Arial" panose="020B0604020202020204" pitchFamily="34" charset="0"/>
                <a:ea typeface="Geneva" panose="020B0503030404040204" pitchFamily="34" charset="0"/>
                <a:cs typeface="Arial" panose="020B0604020202020204" pitchFamily="34" charset="0"/>
              </a:rPr>
              <a:t>Slide Discussion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Montserrat" pitchFamily="2" charset="77"/>
              </a:rPr>
              <a:t>Here is an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ontserrat" pitchFamily="2" charset="77"/>
              </a:rPr>
              <a:t>(Encourage students to participate as appropriate.)</a:t>
            </a:r>
          </a:p>
          <a:p>
            <a:pPr algn="l" rtl="0" fontAlgn="base">
              <a:buFont typeface="Arial" panose="020B0604020202020204" pitchFamily="34" charset="0"/>
              <a:buNone/>
            </a:pPr>
            <a:endParaRPr lang="en-US" sz="1000" b="1" i="0" u="none" strike="noStrike" dirty="0">
              <a:solidFill>
                <a:srgbClr val="000000"/>
              </a:solidFill>
              <a:effectLst/>
              <a:latin typeface="Montserrat" pitchFamily="2" charset="77"/>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000" b="1" i="0" u="none" strike="noStrike" dirty="0">
                <a:solidFill>
                  <a:srgbClr val="000000"/>
                </a:solidFill>
                <a:effectLst/>
                <a:latin typeface="Montserrat" pitchFamily="2" charset="77"/>
              </a:rPr>
              <a:t>This is easy. We are going to go around the class, and as I call out each student name, you are going to take a turn practicing your line for asking a safe person for help in making a plan with a friend. That’s it! Each person will get one turn.</a:t>
            </a:r>
          </a:p>
          <a:p>
            <a:pPr algn="l" rtl="0" fontAlgn="base">
              <a:buFont typeface="Arial" panose="020B0604020202020204" pitchFamily="34" charset="0"/>
              <a:buNone/>
            </a:pPr>
            <a:endParaRPr lang="en-US" sz="1000" b="1" i="0" u="none" strike="noStrike" dirty="0">
              <a:solidFill>
                <a:srgbClr val="000000"/>
              </a:solidFill>
              <a:effectLst/>
              <a:latin typeface="Montserrat" pitchFamily="2" charset="77"/>
            </a:endParaRPr>
          </a:p>
          <a:p>
            <a:pPr algn="l" rtl="0" fontAlgn="base">
              <a:buFont typeface="Arial" panose="020B0604020202020204" pitchFamily="34" charset="0"/>
              <a:buNone/>
            </a:pPr>
            <a:r>
              <a:rPr lang="en-US" sz="1000" b="1" i="0" u="none" strike="noStrike" dirty="0">
                <a:solidFill>
                  <a:srgbClr val="000000"/>
                </a:solidFill>
                <a:effectLst/>
                <a:latin typeface="Montserrat" pitchFamily="2" charset="77"/>
              </a:rPr>
              <a:t>Here are the choices you have when it is your turn –</a:t>
            </a:r>
          </a:p>
          <a:p>
            <a:pPr algn="l" rtl="0" fontAlgn="base">
              <a:buFont typeface="Arial" panose="020B0604020202020204" pitchFamily="34" charset="0"/>
              <a:buNone/>
            </a:pPr>
            <a:r>
              <a:rPr lang="en-US" sz="1000" b="1" i="0" u="none" strike="noStrike" dirty="0">
                <a:solidFill>
                  <a:srgbClr val="000000"/>
                </a:solidFill>
                <a:effectLst/>
                <a:latin typeface="Montserrat" pitchFamily="2" charset="77"/>
              </a:rPr>
              <a:t>You can say</a:t>
            </a:r>
          </a:p>
          <a:p>
            <a:pPr marL="171450" indent="-171450" algn="l" rtl="0" fontAlgn="base">
              <a:buFont typeface="Arial" panose="020B0604020202020204" pitchFamily="34" charset="0"/>
              <a:buChar char="•"/>
            </a:pPr>
            <a:r>
              <a:rPr lang="en-US" sz="1000" b="1" i="0" u="none" strike="noStrike" dirty="0">
                <a:solidFill>
                  <a:srgbClr val="000000"/>
                </a:solidFill>
                <a:effectLst/>
                <a:latin typeface="Montserrat" pitchFamily="2" charset="77"/>
              </a:rPr>
              <a:t>“Hey. I want to make a plan to do something fun with a friend. Can you help me?” </a:t>
            </a:r>
          </a:p>
          <a:p>
            <a:pPr marL="171450" indent="-171450" algn="l" rtl="0" fontAlgn="base">
              <a:buFont typeface="Arial" panose="020B0604020202020204" pitchFamily="34" charset="0"/>
              <a:buChar char="•"/>
            </a:pPr>
            <a:r>
              <a:rPr lang="en-US" sz="1000" b="1" i="0" u="none" strike="noStrike" dirty="0">
                <a:solidFill>
                  <a:srgbClr val="000000"/>
                </a:solidFill>
                <a:effectLst/>
                <a:latin typeface="Montserrat" pitchFamily="2" charset="77"/>
              </a:rPr>
              <a:t>You can say something different in your own words. </a:t>
            </a:r>
          </a:p>
          <a:p>
            <a:pPr marL="171450" indent="-171450" algn="l" rtl="0" fontAlgn="base">
              <a:buFont typeface="Arial" panose="020B0604020202020204" pitchFamily="34" charset="0"/>
              <a:buChar char="•"/>
            </a:pPr>
            <a:r>
              <a:rPr lang="en-US" sz="1000" b="1" i="0" u="none" strike="noStrike" dirty="0">
                <a:solidFill>
                  <a:srgbClr val="000000"/>
                </a:solidFill>
                <a:effectLst/>
                <a:latin typeface="Montserrat" pitchFamily="2" charset="77"/>
              </a:rPr>
              <a:t>You can say “Coach” if you need help and then we will all help you come up with a practice line.</a:t>
            </a:r>
          </a:p>
          <a:p>
            <a:pPr marL="171450" indent="-171450" algn="l" rtl="0" fontAlgn="base">
              <a:buFont typeface="Arial" panose="020B0604020202020204" pitchFamily="34" charset="0"/>
              <a:buChar char="•"/>
            </a:pPr>
            <a:r>
              <a:rPr lang="en-US" sz="1000" b="1" i="0" u="none" strike="noStrike" dirty="0">
                <a:solidFill>
                  <a:srgbClr val="000000"/>
                </a:solidFill>
                <a:effectLst/>
                <a:latin typeface="Montserrat" pitchFamily="2" charset="77"/>
              </a:rPr>
              <a:t>You can say “Pass” and try again another time.</a:t>
            </a:r>
          </a:p>
          <a:p>
            <a:pPr algn="l" rtl="0" fontAlgn="base">
              <a:buFont typeface="Arial" panose="020B0604020202020204" pitchFamily="34" charset="0"/>
              <a:buNone/>
            </a:pPr>
            <a:endParaRPr lang="en-US" sz="1000" b="1" i="0" u="none" strike="noStrike" dirty="0">
              <a:solidFill>
                <a:srgbClr val="000000"/>
              </a:solidFill>
              <a:effectLst/>
              <a:latin typeface="Montserrat" pitchFamily="2" charset="77"/>
            </a:endParaRPr>
          </a:p>
          <a:p>
            <a:pPr algn="l" rtl="0" fontAlgn="base">
              <a:buFont typeface="Arial" panose="020B0604020202020204" pitchFamily="34" charset="0"/>
              <a:buNone/>
            </a:pPr>
            <a:r>
              <a:rPr lang="en-US" sz="1000" b="1" i="0" u="none" strike="noStrike" dirty="0">
                <a:solidFill>
                  <a:srgbClr val="000000"/>
                </a:solidFill>
                <a:effectLst/>
                <a:latin typeface="Montserrat" pitchFamily="2" charset="77"/>
              </a:rPr>
              <a:t>I will keep track of the number of us who practice a line, in case we want to do this again later and try and beat own our score as a class. Let’s go.</a:t>
            </a:r>
          </a:p>
          <a:p>
            <a:pPr algn="l" rtl="0" fontAlgn="base">
              <a:buFont typeface="Arial" panose="020B0604020202020204" pitchFamily="34" charset="0"/>
              <a:buNone/>
            </a:pPr>
            <a:endParaRPr lang="en-US" sz="1000" b="1" i="0" u="none" strike="noStrike" dirty="0">
              <a:solidFill>
                <a:srgbClr val="000000"/>
              </a:solidFill>
              <a:effectLst/>
              <a:latin typeface="Montserrat" pitchFamily="2" charset="77"/>
            </a:endParaRPr>
          </a:p>
          <a:p>
            <a:pPr marL="171450" indent="-171450" algn="l" rtl="0" fontAlgn="base">
              <a:buFont typeface="Arial" panose="020B0604020202020204" pitchFamily="34" charset="0"/>
              <a:buChar char="•"/>
            </a:pPr>
            <a:r>
              <a:rPr lang="en-US" sz="1000" b="0" i="0" u="none" strike="noStrike" dirty="0">
                <a:solidFill>
                  <a:srgbClr val="000000"/>
                </a:solidFill>
                <a:effectLst/>
                <a:latin typeface="Montserrat" pitchFamily="2" charset="77"/>
              </a:rPr>
              <a:t>Call out each student name one at a time, giving each time to respond. </a:t>
            </a:r>
          </a:p>
          <a:p>
            <a:pPr marL="171450" indent="-171450" algn="l" rtl="0" fontAlgn="base">
              <a:buFont typeface="Arial" panose="020B0604020202020204" pitchFamily="34" charset="0"/>
              <a:buChar char="•"/>
            </a:pPr>
            <a:r>
              <a:rPr lang="en-US" sz="1000" b="0" i="0" u="none" strike="noStrike" dirty="0">
                <a:solidFill>
                  <a:srgbClr val="000000"/>
                </a:solidFill>
                <a:effectLst/>
                <a:latin typeface="Montserrat" pitchFamily="2" charset="77"/>
              </a:rPr>
              <a:t>Praise all attempts and all responses.</a:t>
            </a:r>
          </a:p>
          <a:p>
            <a:pPr marL="171450" indent="-171450" algn="l" rtl="0" fontAlgn="base">
              <a:buFont typeface="Arial" panose="020B0604020202020204" pitchFamily="34" charset="0"/>
              <a:buChar char="•"/>
            </a:pPr>
            <a:r>
              <a:rPr lang="en-US" sz="1000" b="0" i="0" u="none" strike="noStrike" dirty="0">
                <a:solidFill>
                  <a:srgbClr val="000000"/>
                </a:solidFill>
                <a:effectLst/>
                <a:latin typeface="Montserrat" pitchFamily="2" charset="77"/>
              </a:rPr>
              <a:t>Keep track of number of students who practice a line requesting help for making plan with a friend. Do not count students who pass.</a:t>
            </a:r>
          </a:p>
          <a:p>
            <a:pPr marL="171450" indent="-171450" algn="l" rtl="0" fontAlgn="base">
              <a:buFont typeface="Arial" panose="020B0604020202020204" pitchFamily="34" charset="0"/>
              <a:buChar char="•"/>
            </a:pPr>
            <a:r>
              <a:rPr lang="en-US" sz="1000" b="0" i="0" u="none" strike="noStrike" dirty="0">
                <a:solidFill>
                  <a:srgbClr val="000000"/>
                </a:solidFill>
                <a:effectLst/>
                <a:latin typeface="Montserrat" pitchFamily="2" charset="77"/>
              </a:rPr>
              <a:t>Note score for future practice with goal being for all students to practice a line.</a:t>
            </a:r>
          </a:p>
          <a:p>
            <a:pPr marL="171450" indent="-171450" algn="l" rtl="0" fontAlgn="base">
              <a:buFont typeface="Arial" panose="020B0604020202020204" pitchFamily="34" charset="0"/>
              <a:buChar char="•"/>
            </a:pPr>
            <a:endParaRPr lang="en-US" sz="1000" b="0" i="0" u="none" strike="noStrike" dirty="0">
              <a:solidFill>
                <a:srgbClr val="000000"/>
              </a:solidFill>
              <a:effectLst/>
              <a:latin typeface="Montserrat" pitchFamily="2" charset="77"/>
            </a:endParaRPr>
          </a:p>
          <a:p>
            <a:pPr marL="171450" indent="-171450" eaLnBrk="1" hangingPunct="1">
              <a:spcBef>
                <a:spcPct val="0"/>
              </a:spcBef>
              <a:buFont typeface="Arial" panose="020B0604020202020204" pitchFamily="34" charset="0"/>
              <a:buChar char="•"/>
            </a:pPr>
            <a:endParaRPr lang="en-US" altLang="en-US" b="0" dirty="0">
              <a:latin typeface="Arial" panose="020B0604020202020204" pitchFamily="34" charset="0"/>
              <a:ea typeface="Geneva" panose="020B0503030404040204" pitchFamily="34" charset="0"/>
              <a:cs typeface="Arial" panose="020B0604020202020204" pitchFamily="34" charset="0"/>
            </a:endParaRPr>
          </a:p>
          <a:p>
            <a:endParaRPr lang="en-US" altLang="en-US" sz="1200" b="1" kern="1200" dirty="0">
              <a:solidFill>
                <a:schemeClr val="tx1"/>
              </a:solidFill>
              <a:effectLst/>
              <a:latin typeface="Arial" panose="020B0604020202020204" pitchFamily="34" charset="0"/>
              <a:ea typeface="ＭＳ Ｐゴシック" charset="0"/>
              <a:cs typeface="Arial" panose="020B0604020202020204" pitchFamily="34" charset="0"/>
            </a:endParaRPr>
          </a:p>
        </p:txBody>
      </p:sp>
    </p:spTree>
    <p:extLst>
      <p:ext uri="{BB962C8B-B14F-4D97-AF65-F5344CB8AC3E}">
        <p14:creationId xmlns:p14="http://schemas.microsoft.com/office/powerpoint/2010/main" val="4189886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E9E7C3FF-6C1B-1E40-8D86-8EF33375560B}"/>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B223DF4F-08D9-4B48-A218-82BC8D8E14B7}" type="slidenum">
              <a:rPr lang="en-US" altLang="en-US">
                <a:latin typeface="Times" pitchFamily="2" charset="0"/>
              </a:rPr>
              <a:pPr/>
              <a:t>2</a:t>
            </a:fld>
            <a:endParaRPr lang="en-US" altLang="en-US" dirty="0">
              <a:latin typeface="Times" pitchFamily="2" charset="0"/>
            </a:endParaRPr>
          </a:p>
        </p:txBody>
      </p:sp>
      <p:sp>
        <p:nvSpPr>
          <p:cNvPr id="227330" name="Rectangle 2">
            <a:extLst>
              <a:ext uri="{FF2B5EF4-FFF2-40B4-BE49-F238E27FC236}">
                <a16:creationId xmlns:a16="http://schemas.microsoft.com/office/drawing/2014/main" id="{EFF925AD-AA0A-5348-9D9C-4BE9F91A1D6F}"/>
              </a:ext>
            </a:extLst>
          </p:cNvPr>
          <p:cNvSpPr>
            <a:spLocks noGrp="1" noRot="1" noChangeAspect="1" noChangeArrowheads="1"/>
          </p:cNvSpPr>
          <p:nvPr>
            <p:ph type="sldImg"/>
          </p:nvPr>
        </p:nvSpPr>
        <p:spPr>
          <a:xfrm>
            <a:off x="-139700" y="296863"/>
            <a:ext cx="3556000" cy="2001837"/>
          </a:xfrm>
          <a:solidFill>
            <a:srgbClr val="FFFFFF"/>
          </a:solidFill>
          <a:ln/>
          <a:extLst>
            <a:ext uri="{FAA26D3D-D897-4be2-8F04-BA451C77F1D7}">
              <ma14:placeholderFlag xmlns:ma14="http://schemas.microsoft.com/office/mac/drawingml/2011/main" xmlns="" val="1"/>
            </a:ext>
          </a:extLst>
        </p:spPr>
      </p:sp>
      <p:sp>
        <p:nvSpPr>
          <p:cNvPr id="227331" name="Rectangle 3">
            <a:extLst>
              <a:ext uri="{FF2B5EF4-FFF2-40B4-BE49-F238E27FC236}">
                <a16:creationId xmlns:a16="http://schemas.microsoft.com/office/drawing/2014/main" id="{8E4A4FEA-3A80-F346-85EC-8B640C3C079C}"/>
              </a:ext>
            </a:extLst>
          </p:cNvPr>
          <p:cNvSpPr>
            <a:spLocks noGrp="1" noChangeArrowheads="1"/>
          </p:cNvSpPr>
          <p:nvPr>
            <p:ph type="body" idx="1"/>
          </p:nvPr>
        </p:nvSpPr>
        <p:spPr>
          <a:xfrm>
            <a:off x="304800" y="2438400"/>
            <a:ext cx="6172200" cy="6096000"/>
          </a:xfrm>
          <a:solidFill>
            <a:srgbClr val="FFFFFF"/>
          </a:solidFill>
          <a:ln>
            <a:noFill/>
            <a:miter lim="800000"/>
            <a:headEnd/>
            <a:tailEnd/>
          </a:ln>
        </p:spPr>
        <p:txBody>
          <a:bodyPr/>
          <a:lstStyle/>
          <a:p>
            <a:pPr eaLnBrk="1" hangingPunct="1">
              <a:spcBef>
                <a:spcPct val="0"/>
              </a:spcBef>
            </a:pPr>
            <a:r>
              <a:rPr lang="en-US" altLang="en-US" u="sng" dirty="0">
                <a:latin typeface="Arial" panose="020B0604020202020204" pitchFamily="34" charset="0"/>
                <a:ea typeface="ＭＳ Ｐゴシック" panose="020B0600070205080204" pitchFamily="34" charset="-128"/>
                <a:cs typeface="Arial" panose="020B0604020202020204" pitchFamily="34" charset="0"/>
              </a:rPr>
              <a:t>Slide Discussion</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Let’s talk about friend relationships.</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Is having a friend important to you?</a:t>
            </a:r>
          </a:p>
          <a:p>
            <a:pPr eaLnBrk="1" hangingPunct="1">
              <a:spcBef>
                <a:spcPct val="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(Allow students respond.)</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&gt;Yes.</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&gt;No.</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&gt;Sometimes.</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Most people want to have friends. </a:t>
            </a:r>
          </a:p>
          <a:p>
            <a:pPr eaLnBrk="1" hangingPunct="1">
              <a:spcBef>
                <a:spcPct val="0"/>
              </a:spcBef>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What are some things you like to do with a friend?</a:t>
            </a:r>
          </a:p>
          <a:p>
            <a:pPr eaLnBrk="1" hangingPunct="1">
              <a:spcBef>
                <a:spcPct val="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(Guide students to respond.)</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&gt;Play a game.</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&gt;Go to the movies.</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&gt;Play basketball.</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&gt;Eat lunch.</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&gt;Text.</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&gt;Hang out.</a:t>
            </a:r>
          </a:p>
          <a:p>
            <a:pPr eaLnBrk="1" hangingPunct="1">
              <a:spcBef>
                <a:spcPct val="0"/>
              </a:spcBef>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When do you get to see your friends?</a:t>
            </a:r>
          </a:p>
          <a:p>
            <a:pPr eaLnBrk="1" hangingPunct="1">
              <a:spcBef>
                <a:spcPct val="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(Guide students respond.)</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&gt;At school.</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&gt;On the bus.</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&gt;At the park.</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&gt;At work.</a:t>
            </a:r>
          </a:p>
          <a:p>
            <a:pPr eaLnBrk="1" hangingPunct="1">
              <a:spcBef>
                <a:spcPct val="0"/>
              </a:spcBef>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Lots of people only see friends when they go to school or work, but school or work usually isn’t enough. Most people want to see their friends more often than at school or work. If you only see friends at school or work, and then you graduate or change jobs, you don’t see those friends anymore. And then you could get very sad and lonely.</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Do you think people should get together with a friend after school/work or on the weekend?</a:t>
            </a:r>
          </a:p>
          <a:p>
            <a:pPr eaLnBrk="1" hangingPunct="1">
              <a:spcBef>
                <a:spcPct val="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(Allow students respond.)</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&gt;Yes.</a:t>
            </a:r>
          </a:p>
          <a:p>
            <a:pPr eaLnBrk="1" hangingPunct="1">
              <a:spcBef>
                <a:spcPct val="0"/>
              </a:spcBef>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Do you still want to have friends when you are out of school/work?</a:t>
            </a:r>
          </a:p>
          <a:p>
            <a:pPr eaLnBrk="1" hangingPunct="1">
              <a:spcBef>
                <a:spcPct val="0"/>
              </a:spcBef>
            </a:pPr>
            <a:r>
              <a:rPr lang="en-US" altLang="en-US" dirty="0">
                <a:latin typeface="Arial" panose="020B0604020202020204" pitchFamily="34" charset="0"/>
                <a:ea typeface="ＭＳ Ｐゴシック" panose="020B0600070205080204" pitchFamily="34" charset="-128"/>
                <a:cs typeface="Arial" panose="020B0604020202020204" pitchFamily="34" charset="0"/>
              </a:rPr>
              <a:t>(Allow students respond.)</a:t>
            </a: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&gt;Yes.</a:t>
            </a:r>
          </a:p>
          <a:p>
            <a:pPr eaLnBrk="1" hangingPunct="1">
              <a:spcBef>
                <a:spcPct val="0"/>
              </a:spcBef>
            </a:pPr>
            <a:endParaRPr lang="en-US" altLang="en-US"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Friends are important. And it is very important to practice getting together with friends so we will not be lonely when we are out of school/work.</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A0BE177-C6C5-984B-9DB8-D551B6D8E09A}"/>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D813B3AF-7D42-1040-B2B9-21503CBD7486}" type="slidenum">
              <a:rPr lang="en-US" altLang="en-US">
                <a:latin typeface="Times" pitchFamily="2" charset="0"/>
              </a:rPr>
              <a:pPr/>
              <a:t>3</a:t>
            </a:fld>
            <a:endParaRPr lang="en-US" altLang="en-US" dirty="0">
              <a:latin typeface="Times" pitchFamily="2" charset="0"/>
            </a:endParaRPr>
          </a:p>
        </p:txBody>
      </p:sp>
      <p:sp>
        <p:nvSpPr>
          <p:cNvPr id="254978" name="Rectangle 2">
            <a:extLst>
              <a:ext uri="{FF2B5EF4-FFF2-40B4-BE49-F238E27FC236}">
                <a16:creationId xmlns:a16="http://schemas.microsoft.com/office/drawing/2014/main" id="{11C28C41-CD2B-424D-B93D-52F293E2181B}"/>
              </a:ext>
            </a:extLst>
          </p:cNvPr>
          <p:cNvSpPr>
            <a:spLocks noGrp="1" noRot="1" noChangeAspect="1" noChangeArrowheads="1"/>
          </p:cNvSpPr>
          <p:nvPr>
            <p:ph type="sldImg"/>
          </p:nvPr>
        </p:nvSpPr>
        <p:spPr>
          <a:xfrm>
            <a:off x="-139700" y="228600"/>
            <a:ext cx="3556000" cy="2000250"/>
          </a:xfrm>
          <a:solidFill>
            <a:srgbClr val="FFFFFF"/>
          </a:solidFill>
          <a:ln/>
          <a:extLst>
            <a:ext uri="{FAA26D3D-D897-4be2-8F04-BA451C77F1D7}">
              <ma14:placeholderFlag xmlns:ma14="http://schemas.microsoft.com/office/mac/drawingml/2011/main" xmlns="" val="1"/>
            </a:ext>
          </a:extLst>
        </p:spPr>
      </p:sp>
      <p:sp>
        <p:nvSpPr>
          <p:cNvPr id="254979" name="Rectangle 3">
            <a:extLst>
              <a:ext uri="{FF2B5EF4-FFF2-40B4-BE49-F238E27FC236}">
                <a16:creationId xmlns:a16="http://schemas.microsoft.com/office/drawing/2014/main" id="{B11CCEAB-D9A8-3946-822B-F0DD01BA4A8F}"/>
              </a:ext>
            </a:extLst>
          </p:cNvPr>
          <p:cNvSpPr>
            <a:spLocks noGrp="1" noChangeArrowheads="1"/>
          </p:cNvSpPr>
          <p:nvPr>
            <p:ph type="body" idx="1"/>
          </p:nvPr>
        </p:nvSpPr>
        <p:spPr>
          <a:xfrm>
            <a:off x="304800" y="2362200"/>
            <a:ext cx="6248400" cy="598667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ＭＳ Ｐゴシック" panose="020B0600070205080204" pitchFamily="34" charset="-128"/>
                <a:cs typeface="Arial" panose="020B0604020202020204" pitchFamily="34" charset="0"/>
              </a:rPr>
              <a:t>Slide Discussion</a:t>
            </a:r>
            <a:endParaRPr lang="en-US" altLang="en-US" b="1" u="sng"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Some people don’t understand that people with disabilities want friends just like anyone else. Some people even think people with disabilities don’t really even need friends. That is ridiculous. We all need friends. We need to speak up about wanting friends. </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986F818-4EC3-6B4F-8D84-E834785AE6EB}"/>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001477F-871F-1646-80D2-A53F6A40AE86}" type="slidenum">
              <a:rPr lang="en-US" altLang="en-US">
                <a:latin typeface="Times" pitchFamily="2" charset="0"/>
              </a:rPr>
              <a:pPr/>
              <a:t>4</a:t>
            </a:fld>
            <a:endParaRPr lang="en-US" altLang="en-US" dirty="0">
              <a:latin typeface="Times" pitchFamily="2" charset="0"/>
            </a:endParaRPr>
          </a:p>
        </p:txBody>
      </p:sp>
      <p:sp>
        <p:nvSpPr>
          <p:cNvPr id="94210" name="Rectangle 2">
            <a:extLst>
              <a:ext uri="{FF2B5EF4-FFF2-40B4-BE49-F238E27FC236}">
                <a16:creationId xmlns:a16="http://schemas.microsoft.com/office/drawing/2014/main" id="{7ACA16A4-02C6-4043-A7A2-12175200E6C3}"/>
              </a:ext>
            </a:extLst>
          </p:cNvPr>
          <p:cNvSpPr>
            <a:spLocks noGrp="1" noRot="1" noChangeAspect="1" noChangeArrowheads="1"/>
          </p:cNvSpPr>
          <p:nvPr>
            <p:ph type="sldImg"/>
          </p:nvPr>
        </p:nvSpPr>
        <p:spPr>
          <a:xfrm>
            <a:off x="17463" y="381000"/>
            <a:ext cx="3521075" cy="1981200"/>
          </a:xfrm>
          <a:solidFill>
            <a:srgbClr val="FFFFFF"/>
          </a:solidFill>
          <a:ln/>
          <a:extLst>
            <a:ext uri="{FAA26D3D-D897-4be2-8F04-BA451C77F1D7}">
              <ma14:placeholderFlag xmlns:ma14="http://schemas.microsoft.com/office/mac/drawingml/2011/main" xmlns="" val="1"/>
            </a:ext>
          </a:extLst>
        </p:spPr>
      </p:sp>
      <p:sp>
        <p:nvSpPr>
          <p:cNvPr id="94211" name="Rectangle 3">
            <a:extLst>
              <a:ext uri="{FF2B5EF4-FFF2-40B4-BE49-F238E27FC236}">
                <a16:creationId xmlns:a16="http://schemas.microsoft.com/office/drawing/2014/main" id="{0E5C4643-1B2A-8B4F-861D-35E148764080}"/>
              </a:ext>
            </a:extLst>
          </p:cNvPr>
          <p:cNvSpPr>
            <a:spLocks noGrp="1" noChangeArrowheads="1"/>
          </p:cNvSpPr>
          <p:nvPr>
            <p:ph type="body" idx="1"/>
          </p:nvPr>
        </p:nvSpPr>
        <p:spPr>
          <a:xfrm>
            <a:off x="457200" y="2438400"/>
            <a:ext cx="5943600" cy="6096000"/>
          </a:xfrm>
          <a:solidFill>
            <a:srgbClr val="FFFFFF"/>
          </a:solidFill>
          <a:ln>
            <a:noFill/>
            <a:miter lim="800000"/>
            <a:headEnd/>
            <a:tailEnd/>
          </a:ln>
        </p:spPr>
        <p:txBody>
          <a:bodyPr/>
          <a:lstStyle/>
          <a:p>
            <a:pPr eaLnBrk="1" hangingPunct="1">
              <a:spcBef>
                <a:spcPct val="0"/>
              </a:spcBef>
              <a:defRPr/>
            </a:pPr>
            <a:r>
              <a:rPr lang="en-US" b="0" u="sng" dirty="0">
                <a:latin typeface="Arial" panose="020B0604020202020204" pitchFamily="34" charset="0"/>
                <a:ea typeface="Geneva" panose="020B0503030404040204" pitchFamily="34" charset="0"/>
                <a:cs typeface="Arial" panose="020B0604020202020204" pitchFamily="34" charset="0"/>
              </a:rPr>
              <a:t>Slide Discussion</a:t>
            </a:r>
          </a:p>
          <a:p>
            <a:pPr eaLnBrk="1" hangingPunct="1">
              <a:spcBef>
                <a:spcPct val="0"/>
              </a:spcBef>
              <a:defRPr/>
            </a:pPr>
            <a:r>
              <a:rPr lang="en-US" b="1" dirty="0">
                <a:latin typeface="Arial" panose="020B0604020202020204" pitchFamily="34" charset="0"/>
                <a:ea typeface="Geneva" panose="020B0503030404040204" pitchFamily="34" charset="0"/>
                <a:cs typeface="Arial" panose="020B0604020202020204" pitchFamily="34" charset="0"/>
              </a:rPr>
              <a:t>We all deserve to have friends. It is our right to have friends. But any right comes with responsibility.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BFE6461-6DD9-D04C-90E9-94F3ABB56177}"/>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3DD54567-1E2F-1A42-9E11-C16575B7A21E}" type="slidenum">
              <a:rPr lang="en-US" altLang="en-US">
                <a:latin typeface="Times" pitchFamily="2" charset="0"/>
              </a:rPr>
              <a:pPr/>
              <a:t>5</a:t>
            </a:fld>
            <a:endParaRPr lang="en-US" altLang="en-US" dirty="0">
              <a:latin typeface="Times" pitchFamily="2" charset="0"/>
            </a:endParaRPr>
          </a:p>
        </p:txBody>
      </p:sp>
      <p:sp>
        <p:nvSpPr>
          <p:cNvPr id="229378" name="Rectangle 2">
            <a:extLst>
              <a:ext uri="{FF2B5EF4-FFF2-40B4-BE49-F238E27FC236}">
                <a16:creationId xmlns:a16="http://schemas.microsoft.com/office/drawing/2014/main" id="{D7F3BB6F-4D5E-4F49-9FF2-ABF2ED4C115B}"/>
              </a:ext>
            </a:extLst>
          </p:cNvPr>
          <p:cNvSpPr>
            <a:spLocks noGrp="1" noRot="1" noChangeAspect="1" noChangeArrowheads="1"/>
          </p:cNvSpPr>
          <p:nvPr>
            <p:ph type="sldImg"/>
          </p:nvPr>
        </p:nvSpPr>
        <p:spPr>
          <a:xfrm>
            <a:off x="76200" y="304800"/>
            <a:ext cx="3657600" cy="2057400"/>
          </a:xfrm>
          <a:solidFill>
            <a:srgbClr val="FFFFFF"/>
          </a:solidFill>
          <a:ln/>
          <a:extLst>
            <a:ext uri="{FAA26D3D-D897-4be2-8F04-BA451C77F1D7}">
              <ma14:placeholderFlag xmlns:ma14="http://schemas.microsoft.com/office/mac/drawingml/2011/main" xmlns="" val="1"/>
            </a:ext>
          </a:extLst>
        </p:spPr>
      </p:sp>
      <p:sp>
        <p:nvSpPr>
          <p:cNvPr id="229379" name="Rectangle 3">
            <a:extLst>
              <a:ext uri="{FF2B5EF4-FFF2-40B4-BE49-F238E27FC236}">
                <a16:creationId xmlns:a16="http://schemas.microsoft.com/office/drawing/2014/main" id="{3BD7D9B2-3C13-6247-935D-D5DB9E63C832}"/>
              </a:ext>
            </a:extLst>
          </p:cNvPr>
          <p:cNvSpPr>
            <a:spLocks noGrp="1" noChangeArrowheads="1"/>
          </p:cNvSpPr>
          <p:nvPr>
            <p:ph type="body" idx="1"/>
          </p:nvPr>
        </p:nvSpPr>
        <p:spPr>
          <a:xfrm>
            <a:off x="457200" y="2438400"/>
            <a:ext cx="5867400" cy="60198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ＭＳ Ｐゴシック" panose="020B0600070205080204" pitchFamily="34" charset="-128"/>
                <a:cs typeface="Arial" panose="020B0604020202020204" pitchFamily="34" charset="0"/>
              </a:rPr>
              <a:t>Slide Discussion</a:t>
            </a:r>
          </a:p>
          <a:p>
            <a:pPr marL="0" marR="0" lvl="0" indent="0" algn="l" defTabSz="914400" rtl="0" eaLnBrk="1" fontAlgn="base" latinLnBrk="0" hangingPunct="1">
              <a:spcBef>
                <a:spcPct val="0"/>
              </a:spcBef>
              <a:spcAft>
                <a:spcPct val="0"/>
              </a:spcAft>
              <a:buClrTx/>
              <a:buSzTx/>
              <a:buFontTx/>
              <a:buNone/>
              <a:tabLst/>
              <a:defRPr/>
            </a:pPr>
            <a:r>
              <a:rPr lang="en-US" altLang="en-US" b="1" dirty="0">
                <a:latin typeface="Arial" panose="020B0604020202020204" pitchFamily="34" charset="0"/>
                <a:ea typeface="ＭＳ Ｐゴシック" panose="020B0600070205080204" pitchFamily="34" charset="-128"/>
                <a:cs typeface="Arial" panose="020B0604020202020204" pitchFamily="34" charset="0"/>
              </a:rPr>
              <a:t>If you want friends, you have the responsibility to show others that you are ready to have friends. You can show your family that you are responsible by doing chores without being told, taking care of yourself and your belongings, and making good choices. You can also say NO to bad choices.</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If you are responsible at home, this will help your family to see that you can be responsible with friends. Your family will see that you can do things on your own and make good choices. If you can make good choices at home with your family, you are showing them that you are ready to make good choices about friends.</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0"/>
              </a:spcBef>
            </a:pPr>
            <a:r>
              <a:rPr lang="en-US" altLang="en-US" b="1" dirty="0">
                <a:latin typeface="Arial" panose="020B0604020202020204" pitchFamily="34" charset="0"/>
                <a:ea typeface="ＭＳ Ｐゴシック" panose="020B0600070205080204" pitchFamily="34" charset="-128"/>
                <a:cs typeface="Arial" panose="020B0604020202020204" pitchFamily="34" charset="0"/>
              </a:rPr>
              <a:t>If you are not responsible at home, your family may think you will not be responsible with friends. Your family may say that you are not ready to do things with friends.</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80345A94-8222-DF4B-BFB9-D7C532C409E1}"/>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4678C7F9-0CD6-6D44-9D3D-302BA39B7654}" type="slidenum">
              <a:rPr lang="en-US" altLang="en-US">
                <a:latin typeface="Times" pitchFamily="2" charset="0"/>
              </a:rPr>
              <a:pPr/>
              <a:t>6</a:t>
            </a:fld>
            <a:endParaRPr lang="en-US" altLang="en-US" dirty="0">
              <a:latin typeface="Times" pitchFamily="2" charset="0"/>
            </a:endParaRPr>
          </a:p>
        </p:txBody>
      </p:sp>
      <p:sp>
        <p:nvSpPr>
          <p:cNvPr id="96258" name="Rectangle 2">
            <a:extLst>
              <a:ext uri="{FF2B5EF4-FFF2-40B4-BE49-F238E27FC236}">
                <a16:creationId xmlns:a16="http://schemas.microsoft.com/office/drawing/2014/main" id="{CDC90D39-7C5A-ED40-A13F-76F59FC9B781}"/>
              </a:ext>
            </a:extLst>
          </p:cNvPr>
          <p:cNvSpPr>
            <a:spLocks noGrp="1" noRot="1" noChangeAspect="1" noChangeArrowheads="1"/>
          </p:cNvSpPr>
          <p:nvPr>
            <p:ph type="sldImg"/>
          </p:nvPr>
        </p:nvSpPr>
        <p:spPr>
          <a:xfrm>
            <a:off x="-76200" y="304800"/>
            <a:ext cx="3657600" cy="2057400"/>
          </a:xfrm>
          <a:solidFill>
            <a:srgbClr val="FFFFFF"/>
          </a:solidFill>
          <a:ln/>
          <a:extLst>
            <a:ext uri="{FAA26D3D-D897-4be2-8F04-BA451C77F1D7}">
              <ma14:placeholderFlag xmlns:ma14="http://schemas.microsoft.com/office/mac/drawingml/2011/main" xmlns="" val="1"/>
            </a:ext>
          </a:extLst>
        </p:spPr>
      </p:sp>
      <p:sp>
        <p:nvSpPr>
          <p:cNvPr id="96259" name="Rectangle 3">
            <a:extLst>
              <a:ext uri="{FF2B5EF4-FFF2-40B4-BE49-F238E27FC236}">
                <a16:creationId xmlns:a16="http://schemas.microsoft.com/office/drawing/2014/main" id="{0F5F793C-038F-EA46-97F2-089B5F7D53B2}"/>
              </a:ext>
            </a:extLst>
          </p:cNvPr>
          <p:cNvSpPr>
            <a:spLocks noGrp="1" noChangeArrowheads="1"/>
          </p:cNvSpPr>
          <p:nvPr>
            <p:ph type="body" idx="1"/>
          </p:nvPr>
        </p:nvSpPr>
        <p:spPr>
          <a:xfrm>
            <a:off x="381000" y="2514600"/>
            <a:ext cx="6096000" cy="60960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ＭＳ Ｐゴシック" panose="020B0600070205080204" pitchFamily="34" charset="-128"/>
                <a:cs typeface="Arial" panose="020B0604020202020204" pitchFamily="34" charset="0"/>
              </a:rPr>
              <a:t>Slide Discussion</a:t>
            </a:r>
          </a:p>
          <a:p>
            <a:r>
              <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rPr>
              <a:t>You can also show your family and your friends that you are responsible by making good choices about when, and how often, to call or text your friends on the phone, or having them call or text you. Calling or texting all the time, too early in the morning, or too late at night is not appropriate and can be bothersome to families. A safe person can help you decide appropriate rules to follow when calling or texting a friend.</a:t>
            </a:r>
          </a:p>
          <a:p>
            <a:endPar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E8FDF-2AAB-A6BB-E39B-B7EE0CD4A49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8EAC56D5-1CA6-6CCE-277D-4F3AAA640D79}"/>
              </a:ext>
            </a:extLst>
          </p:cNvPr>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4678C7F9-0CD6-6D44-9D3D-302BA39B7654}" type="slidenum">
              <a:rPr lang="en-US" altLang="en-US">
                <a:latin typeface="Times" pitchFamily="2" charset="0"/>
              </a:rPr>
              <a:pPr/>
              <a:t>7</a:t>
            </a:fld>
            <a:endParaRPr lang="en-US" altLang="en-US" dirty="0">
              <a:latin typeface="Times" pitchFamily="2" charset="0"/>
            </a:endParaRPr>
          </a:p>
        </p:txBody>
      </p:sp>
      <p:sp>
        <p:nvSpPr>
          <p:cNvPr id="96258" name="Rectangle 2">
            <a:extLst>
              <a:ext uri="{FF2B5EF4-FFF2-40B4-BE49-F238E27FC236}">
                <a16:creationId xmlns:a16="http://schemas.microsoft.com/office/drawing/2014/main" id="{E40B8097-4C6A-FA0F-80F9-F648AE8A186A}"/>
              </a:ext>
            </a:extLst>
          </p:cNvPr>
          <p:cNvSpPr>
            <a:spLocks noGrp="1" noRot="1" noChangeAspect="1" noChangeArrowheads="1"/>
          </p:cNvSpPr>
          <p:nvPr>
            <p:ph type="sldImg"/>
          </p:nvPr>
        </p:nvSpPr>
        <p:spPr>
          <a:xfrm>
            <a:off x="-76200" y="304800"/>
            <a:ext cx="3657600" cy="2057400"/>
          </a:xfrm>
          <a:solidFill>
            <a:srgbClr val="FFFFFF"/>
          </a:solidFill>
          <a:ln/>
          <a:extLst>
            <a:ext uri="{FAA26D3D-D897-4be2-8F04-BA451C77F1D7}">
              <ma14:placeholderFlag xmlns="" xmlns:ma14="http://schemas.microsoft.com/office/mac/drawingml/2011/main" val="1"/>
            </a:ext>
          </a:extLst>
        </p:spPr>
      </p:sp>
      <p:sp>
        <p:nvSpPr>
          <p:cNvPr id="96259" name="Rectangle 3">
            <a:extLst>
              <a:ext uri="{FF2B5EF4-FFF2-40B4-BE49-F238E27FC236}">
                <a16:creationId xmlns:a16="http://schemas.microsoft.com/office/drawing/2014/main" id="{AD755516-10A2-B9C0-9F8E-85D1FCA4D2DE}"/>
              </a:ext>
            </a:extLst>
          </p:cNvPr>
          <p:cNvSpPr>
            <a:spLocks noGrp="1" noChangeArrowheads="1"/>
          </p:cNvSpPr>
          <p:nvPr>
            <p:ph type="body" idx="1"/>
          </p:nvPr>
        </p:nvSpPr>
        <p:spPr>
          <a:xfrm>
            <a:off x="381000" y="2514600"/>
            <a:ext cx="6096000" cy="60960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ＭＳ Ｐゴシック" panose="020B0600070205080204" pitchFamily="34" charset="-128"/>
                <a:cs typeface="Arial" panose="020B0604020202020204" pitchFamily="34" charset="0"/>
              </a:rPr>
              <a:t>Slide Discussion</a:t>
            </a:r>
            <a:endPar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r>
              <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rPr>
              <a:t>It is also important to remember that a phone number is private information. If you and a friend exchange phone numbers, it is very important that remember to keep that information private. It is not ok to give out other people’s phone numbers. </a:t>
            </a:r>
          </a:p>
          <a:p>
            <a:endPar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p:txBody>
      </p:sp>
    </p:spTree>
    <p:extLst>
      <p:ext uri="{BB962C8B-B14F-4D97-AF65-F5344CB8AC3E}">
        <p14:creationId xmlns:p14="http://schemas.microsoft.com/office/powerpoint/2010/main" val="3626651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9FB9F-0899-7F77-B5E1-24AEF6F7BC95}"/>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FA6EF81E-D112-33B4-EE37-86EB33693EB8}"/>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4678C7F9-0CD6-6D44-9D3D-302BA39B7654}" type="slidenum">
              <a:rPr lang="en-US" altLang="en-US">
                <a:latin typeface="Times" pitchFamily="2" charset="0"/>
              </a:rPr>
              <a:pPr/>
              <a:t>8</a:t>
            </a:fld>
            <a:endParaRPr lang="en-US" altLang="en-US" dirty="0">
              <a:latin typeface="Times" pitchFamily="2" charset="0"/>
            </a:endParaRPr>
          </a:p>
        </p:txBody>
      </p:sp>
      <p:sp>
        <p:nvSpPr>
          <p:cNvPr id="96258" name="Rectangle 2">
            <a:extLst>
              <a:ext uri="{FF2B5EF4-FFF2-40B4-BE49-F238E27FC236}">
                <a16:creationId xmlns:a16="http://schemas.microsoft.com/office/drawing/2014/main" id="{B6DE6B23-5788-5FA3-E9D1-F5A500A228CC}"/>
              </a:ext>
            </a:extLst>
          </p:cNvPr>
          <p:cNvSpPr>
            <a:spLocks noGrp="1" noRot="1" noChangeAspect="1" noChangeArrowheads="1"/>
          </p:cNvSpPr>
          <p:nvPr>
            <p:ph type="sldImg"/>
          </p:nvPr>
        </p:nvSpPr>
        <p:spPr>
          <a:xfrm>
            <a:off x="-76200" y="304800"/>
            <a:ext cx="3657600" cy="2057400"/>
          </a:xfrm>
          <a:solidFill>
            <a:srgbClr val="FFFFFF"/>
          </a:solidFill>
          <a:ln/>
          <a:extLst>
            <a:ext uri="{FAA26D3D-D897-4be2-8F04-BA451C77F1D7}">
              <ma14:placeholderFlag xmlns:ma14="http://schemas.microsoft.com/office/mac/drawingml/2011/main" xmlns="" val="1"/>
            </a:ext>
          </a:extLst>
        </p:spPr>
      </p:sp>
      <p:sp>
        <p:nvSpPr>
          <p:cNvPr id="96259" name="Rectangle 3">
            <a:extLst>
              <a:ext uri="{FF2B5EF4-FFF2-40B4-BE49-F238E27FC236}">
                <a16:creationId xmlns:a16="http://schemas.microsoft.com/office/drawing/2014/main" id="{6051AA46-0480-10A5-0EC0-7B36DF07D6A8}"/>
              </a:ext>
            </a:extLst>
          </p:cNvPr>
          <p:cNvSpPr>
            <a:spLocks noGrp="1" noChangeArrowheads="1"/>
          </p:cNvSpPr>
          <p:nvPr>
            <p:ph type="body" idx="1"/>
          </p:nvPr>
        </p:nvSpPr>
        <p:spPr>
          <a:xfrm>
            <a:off x="381000" y="2514600"/>
            <a:ext cx="6096000" cy="60960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ＭＳ Ｐゴシック" panose="020B0600070205080204" pitchFamily="34" charset="-128"/>
                <a:cs typeface="Arial" panose="020B0604020202020204" pitchFamily="34" charset="0"/>
              </a:rPr>
              <a:t>Slide Discussion</a:t>
            </a:r>
            <a:endPar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endParaRPr>
          </a:p>
          <a:p>
            <a:r>
              <a:rPr lang="en-US" sz="1200" b="1" kern="1200" baseline="0" dirty="0">
                <a:solidFill>
                  <a:schemeClr val="tx1"/>
                </a:solidFill>
                <a:effectLst/>
                <a:latin typeface="Arial" panose="020B0604020202020204" pitchFamily="34" charset="0"/>
                <a:ea typeface="Geneva" panose="020B0503030404040204" pitchFamily="34" charset="0"/>
                <a:cs typeface="Arial" panose="020B0604020202020204" pitchFamily="34" charset="0"/>
              </a:rPr>
              <a:t>Show that you are responsible in every way that you can. That will help your family to know you are ready for friends.</a:t>
            </a:r>
          </a:p>
          <a:p>
            <a:pPr eaLnBrk="1" hangingPunct="1">
              <a:spcBef>
                <a:spcPct val="0"/>
              </a:spcBef>
            </a:pPr>
            <a:endParaRPr lang="en-US" altLang="en-US" b="1" dirty="0">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93160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A0BE177-C6C5-984B-9DB8-D551B6D8E09A}"/>
              </a:ext>
            </a:extLst>
          </p:cNvPr>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D813B3AF-7D42-1040-B2B9-21503CBD7486}" type="slidenum">
              <a:rPr lang="en-US" altLang="en-US">
                <a:latin typeface="Times" pitchFamily="2" charset="0"/>
              </a:rPr>
              <a:pPr/>
              <a:t>9</a:t>
            </a:fld>
            <a:endParaRPr lang="en-US" altLang="en-US" dirty="0">
              <a:latin typeface="Times" pitchFamily="2" charset="0"/>
            </a:endParaRPr>
          </a:p>
        </p:txBody>
      </p:sp>
      <p:sp>
        <p:nvSpPr>
          <p:cNvPr id="254978" name="Rectangle 2">
            <a:extLst>
              <a:ext uri="{FF2B5EF4-FFF2-40B4-BE49-F238E27FC236}">
                <a16:creationId xmlns:a16="http://schemas.microsoft.com/office/drawing/2014/main" id="{11C28C41-CD2B-424D-B93D-52F293E2181B}"/>
              </a:ext>
            </a:extLst>
          </p:cNvPr>
          <p:cNvSpPr>
            <a:spLocks noGrp="1" noRot="1" noChangeAspect="1" noChangeArrowheads="1"/>
          </p:cNvSpPr>
          <p:nvPr>
            <p:ph type="sldImg"/>
          </p:nvPr>
        </p:nvSpPr>
        <p:spPr>
          <a:xfrm>
            <a:off x="-185738" y="228600"/>
            <a:ext cx="3927476" cy="2209800"/>
          </a:xfrm>
          <a:solidFill>
            <a:srgbClr val="FFFFFF"/>
          </a:solidFill>
          <a:ln/>
          <a:extLst>
            <a:ext uri="{FAA26D3D-D897-4be2-8F04-BA451C77F1D7}">
              <ma14:placeholderFlag xmlns:ma14="http://schemas.microsoft.com/office/mac/drawingml/2011/main" xmlns="" val="1"/>
            </a:ext>
          </a:extLst>
        </p:spPr>
      </p:sp>
      <p:sp>
        <p:nvSpPr>
          <p:cNvPr id="254979" name="Rectangle 3">
            <a:extLst>
              <a:ext uri="{FF2B5EF4-FFF2-40B4-BE49-F238E27FC236}">
                <a16:creationId xmlns:a16="http://schemas.microsoft.com/office/drawing/2014/main" id="{B11CCEAB-D9A8-3946-822B-F0DD01BA4A8F}"/>
              </a:ext>
            </a:extLst>
          </p:cNvPr>
          <p:cNvSpPr>
            <a:spLocks noGrp="1" noChangeArrowheads="1"/>
          </p:cNvSpPr>
          <p:nvPr>
            <p:ph type="body" idx="1"/>
          </p:nvPr>
        </p:nvSpPr>
        <p:spPr>
          <a:xfrm>
            <a:off x="304800" y="2514600"/>
            <a:ext cx="6172200" cy="6172200"/>
          </a:xfrm>
          <a:solidFill>
            <a:srgbClr val="FFFFFF"/>
          </a:solidFill>
          <a:ln>
            <a:noFill/>
            <a:miter lim="800000"/>
            <a:headEnd/>
            <a:tailEnd/>
          </a:ln>
        </p:spPr>
        <p:txBody>
          <a:bodyPr/>
          <a:lstStyle/>
          <a:p>
            <a:pPr eaLnBrk="1" hangingPunct="1">
              <a:spcBef>
                <a:spcPct val="0"/>
              </a:spcBef>
            </a:pPr>
            <a:r>
              <a:rPr lang="en-US" altLang="en-US" b="0" u="sng" dirty="0">
                <a:latin typeface="Arial" panose="020B0604020202020204" pitchFamily="34" charset="0"/>
                <a:ea typeface="Geneva" panose="020B0503030404040204" pitchFamily="34" charset="0"/>
                <a:cs typeface="Arial" panose="020B0604020202020204" pitchFamily="34" charset="0"/>
              </a:rPr>
              <a:t>Slide Discussion</a:t>
            </a: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Sometimes people need help to get together with friends. </a:t>
            </a: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b="1" dirty="0">
                <a:latin typeface="Arial" panose="020B0604020202020204" pitchFamily="34" charset="0"/>
                <a:ea typeface="Geneva" panose="020B0503030404040204" pitchFamily="34" charset="0"/>
                <a:cs typeface="Arial" panose="020B0604020202020204" pitchFamily="34" charset="0"/>
              </a:rPr>
              <a:t>We need to speak up about wanting to do something fun with a friend. We may need to ask a safe person for help to make a plan with a friend.</a:t>
            </a: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b="1" dirty="0">
              <a:latin typeface="Arial" panose="020B0604020202020204" pitchFamily="34" charset="0"/>
              <a:ea typeface="Geneva" panose="020B0503030404040204" pitchFamily="34" charset="0"/>
              <a:cs typeface="Arial" panose="020B0604020202020204" pitchFamily="34" charset="0"/>
            </a:endParaRPr>
          </a:p>
        </p:txBody>
      </p:sp>
    </p:spTree>
    <p:extLst>
      <p:ext uri="{BB962C8B-B14F-4D97-AF65-F5344CB8AC3E}">
        <p14:creationId xmlns:p14="http://schemas.microsoft.com/office/powerpoint/2010/main" val="325865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A95DA-96BA-CC6F-4C65-847F5CE955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E41A9E5-84D4-F537-BEC0-DA8C9DE243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436D36-4052-EBA7-1A1F-F52915555239}"/>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D0BE5210-C734-99C6-3CB1-5F0C00CCD5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11CAF0-765E-B71F-F4F8-BF98B4644AF1}"/>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593437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77C05-5FB6-811D-14F8-509D755A15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072B4B-3048-AE98-E435-AEE7ED91EC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641778-4168-7869-1C31-B0F3377396BE}"/>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BE9E3F06-C515-4ACF-503B-FDA8234C12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CA8528-7B7E-6969-51E0-D11A3A1C7CBB}"/>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3887189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ED0CE1-8A9E-C900-D95C-22B8CF26E50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37FC22-2E01-B946-16DE-52903BC457C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09FB28-2388-EF85-8500-C8567C626380}"/>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39A99BB6-AF93-D0A9-40B8-00E5658CB5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D919B8-FBA9-02C6-F29C-3E4B3A0EBB83}"/>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2298038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CE7F1-C733-90E4-6F09-D27DD4DD12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3E4210-743B-C85E-7B07-8FA31443EC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8963A4-3BB4-8814-D10D-847ABADF9A72}"/>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E566B68F-54AA-3CF6-B26F-53D082D865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98D09A-24DC-F623-25C0-48BCBD1D18C5}"/>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2592303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E9D2-D82B-6606-478E-06DDFFBDC8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364202E-897A-C327-4009-60929FB602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EA5839-456C-93A1-8B44-D14236B6DB73}"/>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D0AA1910-AAD2-047A-4EF2-524E542F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EC59DF-10C9-4AFA-36D4-9CD1D9725E15}"/>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66157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BE8C9-9E5B-15A8-9E90-DC0B30AD0F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83F3CE-36E2-EF8E-A9FE-3F7313C443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2A135D-A6FD-9AD2-5401-4827F3CF959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0B724B-3E5B-BBF4-836A-66FB8B5EBEFC}"/>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6" name="Footer Placeholder 5">
            <a:extLst>
              <a:ext uri="{FF2B5EF4-FFF2-40B4-BE49-F238E27FC236}">
                <a16:creationId xmlns:a16="http://schemas.microsoft.com/office/drawing/2014/main" id="{B587DDE0-EFB5-FDD5-C2E9-D326CEF4C7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698F02-5A7E-0597-7509-2AF45960093E}"/>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745624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601A3-C311-CAAF-B549-3F535E6927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81E148-3790-95FB-603A-A7EFF972A6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1D7960-EDBD-BDE0-A86E-4830A17655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1D12C9-AB30-25A7-52A3-798AC8CEA3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08329E-213D-74C3-BCEF-6AE50D49FC9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E19BE0-2510-6FD1-9E06-9E877A13EEE9}"/>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8" name="Footer Placeholder 7">
            <a:extLst>
              <a:ext uri="{FF2B5EF4-FFF2-40B4-BE49-F238E27FC236}">
                <a16:creationId xmlns:a16="http://schemas.microsoft.com/office/drawing/2014/main" id="{B0B53398-0FDD-A711-6C8A-386A494D99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83F4DB-ACC1-666F-BEB4-4CA185810CFF}"/>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51689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54DAD-FA0E-E397-6F05-36D156CEC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197292-0632-2B69-3AAF-DE651EE16C97}"/>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4" name="Footer Placeholder 3">
            <a:extLst>
              <a:ext uri="{FF2B5EF4-FFF2-40B4-BE49-F238E27FC236}">
                <a16:creationId xmlns:a16="http://schemas.microsoft.com/office/drawing/2014/main" id="{B7717F54-C071-C77C-CA9E-50B1C3F867F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91FADD7-BF7F-2562-B9E8-BF88CB78134B}"/>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854238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4D443D-9819-1085-8A8F-52E51A39243B}"/>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3" name="Footer Placeholder 2">
            <a:extLst>
              <a:ext uri="{FF2B5EF4-FFF2-40B4-BE49-F238E27FC236}">
                <a16:creationId xmlns:a16="http://schemas.microsoft.com/office/drawing/2014/main" id="{4B96AC4D-F531-01F4-2216-D892481406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512274-BCCD-1C16-07FD-000A018BD309}"/>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542645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E8ED4-2BF0-6DE3-A137-00F6591E5B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E2370F-B2E4-C2C8-AFEF-C2EC4D1979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331AC6-5481-509B-D000-75C55ACCFC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620286-3870-2C33-2FC8-7AB13BCA7F90}"/>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6" name="Footer Placeholder 5">
            <a:extLst>
              <a:ext uri="{FF2B5EF4-FFF2-40B4-BE49-F238E27FC236}">
                <a16:creationId xmlns:a16="http://schemas.microsoft.com/office/drawing/2014/main" id="{3CF6A881-2B20-D7D5-FCC6-1B29677DD2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8A9E0C-5D94-E3A0-9554-4FDA611E05AF}"/>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610589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47A4C-7D72-C84A-9B3A-936DFC4F7C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A6DEC4-6420-30BC-9A0C-CA6037D84F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6ACF48-0EEE-4863-7261-DE9F187563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24E865-1F88-E23A-0715-926812B0A1B5}"/>
              </a:ext>
            </a:extLst>
          </p:cNvPr>
          <p:cNvSpPr>
            <a:spLocks noGrp="1"/>
          </p:cNvSpPr>
          <p:nvPr>
            <p:ph type="dt" sz="half" idx="10"/>
          </p:nvPr>
        </p:nvSpPr>
        <p:spPr/>
        <p:txBody>
          <a:bodyPr/>
          <a:lstStyle/>
          <a:p>
            <a:fld id="{74580AC0-955F-E74B-ABFD-269D2DE28310}" type="datetimeFigureOut">
              <a:rPr lang="en-US" smtClean="0"/>
              <a:t>10/16/25</a:t>
            </a:fld>
            <a:endParaRPr lang="en-US"/>
          </a:p>
        </p:txBody>
      </p:sp>
      <p:sp>
        <p:nvSpPr>
          <p:cNvPr id="6" name="Footer Placeholder 5">
            <a:extLst>
              <a:ext uri="{FF2B5EF4-FFF2-40B4-BE49-F238E27FC236}">
                <a16:creationId xmlns:a16="http://schemas.microsoft.com/office/drawing/2014/main" id="{AB862036-65B9-41B4-BA25-53B5EBCE32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026FB5-62D0-3F26-9431-0E4B2DAAE1E6}"/>
              </a:ext>
            </a:extLst>
          </p:cNvPr>
          <p:cNvSpPr>
            <a:spLocks noGrp="1"/>
          </p:cNvSpPr>
          <p:nvPr>
            <p:ph type="sldNum" sz="quarter" idx="12"/>
          </p:nvPr>
        </p:nvSpPr>
        <p:spPr/>
        <p:txBody>
          <a:bodyPr/>
          <a:lstStyle/>
          <a:p>
            <a:fld id="{5127E9CD-54A1-254C-9FD3-50224EF1662B}" type="slidenum">
              <a:rPr lang="en-US" smtClean="0"/>
              <a:t>‹#›</a:t>
            </a:fld>
            <a:endParaRPr lang="en-US"/>
          </a:p>
        </p:txBody>
      </p:sp>
    </p:spTree>
    <p:extLst>
      <p:ext uri="{BB962C8B-B14F-4D97-AF65-F5344CB8AC3E}">
        <p14:creationId xmlns:p14="http://schemas.microsoft.com/office/powerpoint/2010/main" val="1550590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83CBB2-FABA-5B45-0067-400ED1D429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39099B-DC58-CBCC-F5F9-5B8B49B0B7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227BB8-DDA3-AD44-4D17-08D7F9A3B5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580AC0-955F-E74B-ABFD-269D2DE28310}" type="datetimeFigureOut">
              <a:rPr lang="en-US" smtClean="0"/>
              <a:t>10/16/25</a:t>
            </a:fld>
            <a:endParaRPr lang="en-US"/>
          </a:p>
        </p:txBody>
      </p:sp>
      <p:sp>
        <p:nvSpPr>
          <p:cNvPr id="5" name="Footer Placeholder 4">
            <a:extLst>
              <a:ext uri="{FF2B5EF4-FFF2-40B4-BE49-F238E27FC236}">
                <a16:creationId xmlns:a16="http://schemas.microsoft.com/office/drawing/2014/main" id="{E58B1FF0-1A36-5E30-A51C-68CD66F023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5D88735-88CC-FC44-2C78-F2D1531849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27E9CD-54A1-254C-9FD3-50224EF1662B}" type="slidenum">
              <a:rPr lang="en-US" smtClean="0"/>
              <a:t>‹#›</a:t>
            </a:fld>
            <a:endParaRPr lang="en-US"/>
          </a:p>
        </p:txBody>
      </p:sp>
    </p:spTree>
    <p:extLst>
      <p:ext uri="{BB962C8B-B14F-4D97-AF65-F5344CB8AC3E}">
        <p14:creationId xmlns:p14="http://schemas.microsoft.com/office/powerpoint/2010/main" val="4037087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FA0DB-26EA-CB48-9448-E213AED22C4B}"/>
              </a:ext>
            </a:extLst>
          </p:cNvPr>
          <p:cNvSpPr>
            <a:spLocks noGrp="1"/>
          </p:cNvSpPr>
          <p:nvPr>
            <p:ph type="title"/>
          </p:nvPr>
        </p:nvSpPr>
        <p:spPr>
          <a:xfrm>
            <a:off x="1524000" y="0"/>
            <a:ext cx="9144000" cy="1600200"/>
          </a:xfrm>
        </p:spPr>
        <p:txBody>
          <a:bodyPr/>
          <a:lstStyle/>
          <a:p>
            <a:r>
              <a:rPr lang="en-US" b="1" dirty="0">
                <a:latin typeface="ADLaM Display" panose="02010000000000000000" pitchFamily="2" charset="77"/>
                <a:ea typeface="ADLaM Display" panose="02010000000000000000" pitchFamily="2" charset="77"/>
                <a:cs typeface="ADLaM Display" panose="02010000000000000000" pitchFamily="2" charset="77"/>
              </a:rPr>
              <a:t>Friend Relationships &amp; Romantic Relationships</a:t>
            </a:r>
          </a:p>
        </p:txBody>
      </p:sp>
      <p:sp>
        <p:nvSpPr>
          <p:cNvPr id="3" name="Slide Number Placeholder 2">
            <a:extLst>
              <a:ext uri="{FF2B5EF4-FFF2-40B4-BE49-F238E27FC236}">
                <a16:creationId xmlns:a16="http://schemas.microsoft.com/office/drawing/2014/main" id="{33C8D7B3-A15B-7142-922A-A517CAB7F606}"/>
              </a:ext>
            </a:extLst>
          </p:cNvPr>
          <p:cNvSpPr>
            <a:spLocks noGrp="1"/>
          </p:cNvSpPr>
          <p:nvPr>
            <p:ph type="sldNum" sz="quarter" idx="12"/>
          </p:nvPr>
        </p:nvSpPr>
        <p:spPr/>
        <p:txBody>
          <a:bodyPr/>
          <a:lstStyle/>
          <a:p>
            <a:fld id="{F818338F-5813-6449-A138-F2504B99B2E6}" type="slidenum">
              <a:rPr lang="en-US" altLang="en-US" smtClean="0"/>
              <a:pPr/>
              <a:t>1</a:t>
            </a:fld>
            <a:endParaRPr lang="en-US" altLang="en-US" dirty="0"/>
          </a:p>
        </p:txBody>
      </p:sp>
      <p:pic>
        <p:nvPicPr>
          <p:cNvPr id="5" name="Picture 4">
            <a:extLst>
              <a:ext uri="{FF2B5EF4-FFF2-40B4-BE49-F238E27FC236}">
                <a16:creationId xmlns:a16="http://schemas.microsoft.com/office/drawing/2014/main" id="{77715624-FDE6-B1A5-389E-8DB05169CD90}"/>
              </a:ext>
            </a:extLst>
          </p:cNvPr>
          <p:cNvPicPr>
            <a:picLocks noChangeAspect="1"/>
          </p:cNvPicPr>
          <p:nvPr/>
        </p:nvPicPr>
        <p:blipFill>
          <a:blip r:embed="rId3"/>
          <a:stretch>
            <a:fillRect/>
          </a:stretch>
        </p:blipFill>
        <p:spPr>
          <a:xfrm>
            <a:off x="569129" y="1886452"/>
            <a:ext cx="11053741" cy="3972760"/>
          </a:xfrm>
          <a:prstGeom prst="rect">
            <a:avLst/>
          </a:prstGeom>
        </p:spPr>
      </p:pic>
    </p:spTree>
    <p:extLst>
      <p:ext uri="{BB962C8B-B14F-4D97-AF65-F5344CB8AC3E}">
        <p14:creationId xmlns:p14="http://schemas.microsoft.com/office/powerpoint/2010/main" val="196549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0D0C5-24EB-2CAD-5F60-4EAF62BFBEEF}"/>
            </a:ext>
          </a:extLst>
        </p:cNvPr>
        <p:cNvGrpSpPr/>
        <p:nvPr/>
      </p:nvGrpSpPr>
      <p:grpSpPr>
        <a:xfrm>
          <a:off x="0" y="0"/>
          <a:ext cx="0" cy="0"/>
          <a:chOff x="0" y="0"/>
          <a:chExt cx="0" cy="0"/>
        </a:xfrm>
      </p:grpSpPr>
      <p:sp>
        <p:nvSpPr>
          <p:cNvPr id="13" name="Slide Number Placeholder 4">
            <a:extLst>
              <a:ext uri="{FF2B5EF4-FFF2-40B4-BE49-F238E27FC236}">
                <a16:creationId xmlns:a16="http://schemas.microsoft.com/office/drawing/2014/main" id="{5077257E-0069-9091-D728-43D2919E682C}"/>
              </a:ext>
            </a:extLst>
          </p:cNvPr>
          <p:cNvSpPr>
            <a:spLocks noGrp="1"/>
          </p:cNvSpPr>
          <p:nvPr>
            <p:ph type="sldNum" sz="quarter" idx="12"/>
          </p:nvPr>
        </p:nvSpPr>
        <p:spPr>
          <a:xfrm>
            <a:off x="8077200" y="6248400"/>
            <a:ext cx="1905000" cy="457200"/>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2E45597-FD93-7F43-B2B8-AA8D3B5BAC35}" type="slidenum">
              <a:rPr lang="en-US" altLang="en-US" sz="1400"/>
              <a:pPr/>
              <a:t>10</a:t>
            </a:fld>
            <a:endParaRPr lang="en-US" altLang="en-US" sz="1400" dirty="0"/>
          </a:p>
        </p:txBody>
      </p:sp>
      <p:pic>
        <p:nvPicPr>
          <p:cNvPr id="5" name="Picture 4">
            <a:extLst>
              <a:ext uri="{FF2B5EF4-FFF2-40B4-BE49-F238E27FC236}">
                <a16:creationId xmlns:a16="http://schemas.microsoft.com/office/drawing/2014/main" id="{58830860-F581-3F2E-0C69-285ACA97EFD2}"/>
              </a:ext>
            </a:extLst>
          </p:cNvPr>
          <p:cNvPicPr>
            <a:picLocks noChangeAspect="1"/>
          </p:cNvPicPr>
          <p:nvPr/>
        </p:nvPicPr>
        <p:blipFill>
          <a:blip r:embed="rId3"/>
          <a:stretch>
            <a:fillRect/>
          </a:stretch>
        </p:blipFill>
        <p:spPr>
          <a:xfrm>
            <a:off x="1913879" y="666750"/>
            <a:ext cx="8364242" cy="5581650"/>
          </a:xfrm>
          <a:prstGeom prst="rect">
            <a:avLst/>
          </a:prstGeom>
        </p:spPr>
      </p:pic>
    </p:spTree>
    <p:extLst>
      <p:ext uri="{BB962C8B-B14F-4D97-AF65-F5344CB8AC3E}">
        <p14:creationId xmlns:p14="http://schemas.microsoft.com/office/powerpoint/2010/main" val="1752376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9DE6B-7096-16BB-70C8-7069FF2FBA5A}"/>
            </a:ext>
          </a:extLst>
        </p:cNvPr>
        <p:cNvGrpSpPr/>
        <p:nvPr/>
      </p:nvGrpSpPr>
      <p:grpSpPr>
        <a:xfrm>
          <a:off x="0" y="0"/>
          <a:ext cx="0" cy="0"/>
          <a:chOff x="0" y="0"/>
          <a:chExt cx="0" cy="0"/>
        </a:xfrm>
      </p:grpSpPr>
      <p:sp>
        <p:nvSpPr>
          <p:cNvPr id="13" name="Slide Number Placeholder 4">
            <a:extLst>
              <a:ext uri="{FF2B5EF4-FFF2-40B4-BE49-F238E27FC236}">
                <a16:creationId xmlns:a16="http://schemas.microsoft.com/office/drawing/2014/main" id="{4ED73444-8D4C-D497-0BAA-0E10DD77BE17}"/>
              </a:ext>
            </a:extLst>
          </p:cNvPr>
          <p:cNvSpPr>
            <a:spLocks noGrp="1"/>
          </p:cNvSpPr>
          <p:nvPr>
            <p:ph type="sldNum" sz="quarter" idx="12"/>
          </p:nvPr>
        </p:nvSpPr>
        <p:spPr>
          <a:xfrm>
            <a:off x="8077200" y="6248400"/>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2E45597-FD93-7F43-B2B8-AA8D3B5BAC35}" type="slidenum">
              <a:rPr lang="en-US" altLang="en-US" sz="1400"/>
              <a:pPr/>
              <a:t>11</a:t>
            </a:fld>
            <a:endParaRPr lang="en-US" altLang="en-US" sz="1400" dirty="0"/>
          </a:p>
        </p:txBody>
      </p:sp>
      <p:pic>
        <p:nvPicPr>
          <p:cNvPr id="3" name="Picture 2">
            <a:extLst>
              <a:ext uri="{FF2B5EF4-FFF2-40B4-BE49-F238E27FC236}">
                <a16:creationId xmlns:a16="http://schemas.microsoft.com/office/drawing/2014/main" id="{20F4B1FC-BF58-FC6A-FDEF-FA6C7F67B921}"/>
              </a:ext>
            </a:extLst>
          </p:cNvPr>
          <p:cNvPicPr>
            <a:picLocks noChangeAspect="1"/>
          </p:cNvPicPr>
          <p:nvPr/>
        </p:nvPicPr>
        <p:blipFill>
          <a:blip r:embed="rId3"/>
          <a:stretch>
            <a:fillRect/>
          </a:stretch>
        </p:blipFill>
        <p:spPr>
          <a:xfrm>
            <a:off x="1619616" y="447675"/>
            <a:ext cx="8952769" cy="5962650"/>
          </a:xfrm>
          <a:prstGeom prst="rect">
            <a:avLst/>
          </a:prstGeom>
        </p:spPr>
      </p:pic>
    </p:spTree>
    <p:extLst>
      <p:ext uri="{BB962C8B-B14F-4D97-AF65-F5344CB8AC3E}">
        <p14:creationId xmlns:p14="http://schemas.microsoft.com/office/powerpoint/2010/main" val="3503967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AD15E-7F35-82D3-F0C8-5F9A4001451D}"/>
            </a:ext>
          </a:extLst>
        </p:cNvPr>
        <p:cNvGrpSpPr/>
        <p:nvPr/>
      </p:nvGrpSpPr>
      <p:grpSpPr>
        <a:xfrm>
          <a:off x="0" y="0"/>
          <a:ext cx="0" cy="0"/>
          <a:chOff x="0" y="0"/>
          <a:chExt cx="0" cy="0"/>
        </a:xfrm>
      </p:grpSpPr>
      <p:sp>
        <p:nvSpPr>
          <p:cNvPr id="38913" name="Slide Number Placeholder 4">
            <a:extLst>
              <a:ext uri="{FF2B5EF4-FFF2-40B4-BE49-F238E27FC236}">
                <a16:creationId xmlns:a16="http://schemas.microsoft.com/office/drawing/2014/main" id="{2A35375D-274C-BF4C-A298-4D764682D56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1800">
                <a:solidFill>
                  <a:schemeClr val="tx1"/>
                </a:solidFill>
                <a:latin typeface="Geneva" panose="020B0503030404040204" pitchFamily="34" charset="0"/>
                <a:ea typeface="ＭＳ Ｐゴシック" panose="020B0600070205080204" pitchFamily="34" charset="-128"/>
              </a:defRPr>
            </a:lvl1pPr>
            <a:lvl2pPr marL="417910" indent="-160735">
              <a:spcBef>
                <a:spcPct val="20000"/>
              </a:spcBef>
              <a:buChar char="–"/>
              <a:defRPr sz="1575">
                <a:solidFill>
                  <a:schemeClr val="tx1"/>
                </a:solidFill>
                <a:latin typeface="Geneva" panose="020B0503030404040204" pitchFamily="34" charset="0"/>
                <a:ea typeface="ＭＳ Ｐゴシック" panose="020B0600070205080204" pitchFamily="34" charset="-128"/>
              </a:defRPr>
            </a:lvl2pPr>
            <a:lvl3pPr marL="642938" indent="-128588">
              <a:spcBef>
                <a:spcPct val="20000"/>
              </a:spcBef>
              <a:buChar char="•"/>
              <a:defRPr sz="1350">
                <a:solidFill>
                  <a:schemeClr val="tx1"/>
                </a:solidFill>
                <a:latin typeface="Geneva" panose="020B0503030404040204" pitchFamily="34" charset="0"/>
                <a:ea typeface="ＭＳ Ｐゴシック" panose="020B0600070205080204" pitchFamily="34" charset="-128"/>
              </a:defRPr>
            </a:lvl3pPr>
            <a:lvl4pPr marL="900113" indent="-128588">
              <a:spcBef>
                <a:spcPct val="20000"/>
              </a:spcBef>
              <a:buChar char="–"/>
              <a:defRPr sz="1125">
                <a:solidFill>
                  <a:schemeClr val="tx1"/>
                </a:solidFill>
                <a:latin typeface="Geneva" panose="020B0503030404040204" pitchFamily="34" charset="0"/>
                <a:ea typeface="ＭＳ Ｐゴシック" panose="020B0600070205080204" pitchFamily="34" charset="-128"/>
              </a:defRPr>
            </a:lvl4pPr>
            <a:lvl5pPr marL="1157288" indent="-128588">
              <a:spcBef>
                <a:spcPct val="20000"/>
              </a:spcBef>
              <a:buChar char="»"/>
              <a:defRPr sz="1125">
                <a:solidFill>
                  <a:schemeClr val="tx1"/>
                </a:solidFill>
                <a:latin typeface="Geneva" panose="020B0503030404040204" pitchFamily="34" charset="0"/>
                <a:ea typeface="ＭＳ Ｐゴシック" panose="020B0600070205080204" pitchFamily="34" charset="-128"/>
              </a:defRPr>
            </a:lvl5pPr>
            <a:lvl6pPr marL="1414463" indent="-128588" eaLnBrk="0" fontAlgn="base" hangingPunct="0">
              <a:spcBef>
                <a:spcPct val="20000"/>
              </a:spcBef>
              <a:spcAft>
                <a:spcPct val="0"/>
              </a:spcAft>
              <a:buChar char="»"/>
              <a:defRPr sz="1125">
                <a:solidFill>
                  <a:schemeClr val="tx1"/>
                </a:solidFill>
                <a:latin typeface="Geneva" panose="020B0503030404040204" pitchFamily="34" charset="0"/>
                <a:ea typeface="ＭＳ Ｐゴシック" panose="020B0600070205080204" pitchFamily="34" charset="-128"/>
              </a:defRPr>
            </a:lvl6pPr>
            <a:lvl7pPr marL="1671638" indent="-128588" eaLnBrk="0" fontAlgn="base" hangingPunct="0">
              <a:spcBef>
                <a:spcPct val="20000"/>
              </a:spcBef>
              <a:spcAft>
                <a:spcPct val="0"/>
              </a:spcAft>
              <a:buChar char="»"/>
              <a:defRPr sz="1125">
                <a:solidFill>
                  <a:schemeClr val="tx1"/>
                </a:solidFill>
                <a:latin typeface="Geneva" panose="020B0503030404040204" pitchFamily="34" charset="0"/>
                <a:ea typeface="ＭＳ Ｐゴシック" panose="020B0600070205080204" pitchFamily="34" charset="-128"/>
              </a:defRPr>
            </a:lvl7pPr>
            <a:lvl8pPr marL="1928813" indent="-128588" eaLnBrk="0" fontAlgn="base" hangingPunct="0">
              <a:spcBef>
                <a:spcPct val="20000"/>
              </a:spcBef>
              <a:spcAft>
                <a:spcPct val="0"/>
              </a:spcAft>
              <a:buChar char="»"/>
              <a:defRPr sz="1125">
                <a:solidFill>
                  <a:schemeClr val="tx1"/>
                </a:solidFill>
                <a:latin typeface="Geneva" panose="020B0503030404040204" pitchFamily="34" charset="0"/>
                <a:ea typeface="ＭＳ Ｐゴシック" panose="020B0600070205080204" pitchFamily="34" charset="-128"/>
              </a:defRPr>
            </a:lvl8pPr>
            <a:lvl9pPr marL="2185988" indent="-128588" eaLnBrk="0" fontAlgn="base" hangingPunct="0">
              <a:spcBef>
                <a:spcPct val="20000"/>
              </a:spcBef>
              <a:spcAft>
                <a:spcPct val="0"/>
              </a:spcAft>
              <a:buChar char="»"/>
              <a:defRPr sz="1125">
                <a:solidFill>
                  <a:schemeClr val="tx1"/>
                </a:solidFill>
                <a:latin typeface="Geneva" panose="020B0503030404040204" pitchFamily="34" charset="0"/>
                <a:ea typeface="ＭＳ Ｐゴシック" panose="020B0600070205080204" pitchFamily="34" charset="-128"/>
              </a:defRPr>
            </a:lvl9pPr>
          </a:lstStyle>
          <a:p>
            <a:pPr>
              <a:spcBef>
                <a:spcPct val="0"/>
              </a:spcBef>
              <a:buFontTx/>
              <a:buNone/>
            </a:pPr>
            <a:fld id="{D60B4248-750B-2945-9FF2-9C664269B1AD}" type="slidenum">
              <a:rPr lang="en-US" altLang="en-US" sz="788"/>
              <a:pPr>
                <a:spcBef>
                  <a:spcPct val="0"/>
                </a:spcBef>
                <a:buFontTx/>
                <a:buNone/>
              </a:pPr>
              <a:t>12</a:t>
            </a:fld>
            <a:endParaRPr lang="en-US" altLang="en-US" sz="788" dirty="0"/>
          </a:p>
        </p:txBody>
      </p:sp>
      <p:sp>
        <p:nvSpPr>
          <p:cNvPr id="38914" name="Rectangle 2">
            <a:extLst>
              <a:ext uri="{FF2B5EF4-FFF2-40B4-BE49-F238E27FC236}">
                <a16:creationId xmlns:a16="http://schemas.microsoft.com/office/drawing/2014/main" id="{D9C3171F-DC51-3193-E543-4CAEDFF6F43C}"/>
              </a:ext>
            </a:extLst>
          </p:cNvPr>
          <p:cNvSpPr>
            <a:spLocks noGrp="1" noChangeArrowheads="1"/>
          </p:cNvSpPr>
          <p:nvPr>
            <p:ph type="title"/>
          </p:nvPr>
        </p:nvSpPr>
        <p:spPr>
          <a:xfrm>
            <a:off x="2667000" y="152400"/>
            <a:ext cx="6553200" cy="2598016"/>
          </a:xfrm>
        </p:spPr>
        <p:txBody>
          <a:bodyPr>
            <a:normAutofit fontScale="90000"/>
          </a:bodyPr>
          <a:lstStyle/>
          <a:p>
            <a:pPr algn="ctr" eaLnBrk="1" hangingPunct="1"/>
            <a:r>
              <a:rPr lang="en-US" altLang="en-US" b="1" dirty="0">
                <a:latin typeface="ADLaM Display" panose="02010000000000000000" pitchFamily="2" charset="77"/>
                <a:ea typeface="ADLaM Display" panose="02010000000000000000" pitchFamily="2" charset="77"/>
                <a:cs typeface="ADLaM Display" panose="02010000000000000000" pitchFamily="2" charset="77"/>
              </a:rPr>
              <a:t>Activity:</a:t>
            </a:r>
            <a:br>
              <a:rPr lang="en-US" altLang="en-US" b="1" dirty="0">
                <a:latin typeface="ADLaM Display" panose="02010000000000000000" pitchFamily="2" charset="77"/>
                <a:ea typeface="ADLaM Display" panose="02010000000000000000" pitchFamily="2" charset="77"/>
                <a:cs typeface="ADLaM Display" panose="02010000000000000000" pitchFamily="2" charset="77"/>
              </a:rPr>
            </a:br>
            <a:r>
              <a:rPr lang="en-US" altLang="en-US" b="1" dirty="0">
                <a:latin typeface="ADLaM Display" panose="02010000000000000000" pitchFamily="2" charset="77"/>
                <a:ea typeface="ADLaM Display" panose="02010000000000000000" pitchFamily="2" charset="77"/>
                <a:cs typeface="ADLaM Display" panose="02010000000000000000" pitchFamily="2" charset="77"/>
              </a:rPr>
              <a:t>Ask for help in making a plan to do something fun with a friend.</a:t>
            </a:r>
            <a:endParaRPr lang="en-US" altLang="en-US" dirty="0">
              <a:latin typeface="ADLaM Display" panose="02010000000000000000" pitchFamily="2" charset="77"/>
              <a:ea typeface="ADLaM Display" panose="02010000000000000000" pitchFamily="2" charset="77"/>
              <a:cs typeface="ADLaM Display" panose="02010000000000000000" pitchFamily="2" charset="77"/>
            </a:endParaRPr>
          </a:p>
        </p:txBody>
      </p:sp>
      <p:pic>
        <p:nvPicPr>
          <p:cNvPr id="3" name="Picture 2" descr="A group of people standing in a line&#10;&#10;AI-generated content may be incorrect.">
            <a:extLst>
              <a:ext uri="{FF2B5EF4-FFF2-40B4-BE49-F238E27FC236}">
                <a16:creationId xmlns:a16="http://schemas.microsoft.com/office/drawing/2014/main" id="{AE6D917C-0D40-A692-590D-5DFB46CD910C}"/>
              </a:ext>
            </a:extLst>
          </p:cNvPr>
          <p:cNvPicPr>
            <a:picLocks noChangeAspect="1"/>
          </p:cNvPicPr>
          <p:nvPr/>
        </p:nvPicPr>
        <p:blipFill>
          <a:blip r:embed="rId3"/>
          <a:stretch>
            <a:fillRect/>
          </a:stretch>
        </p:blipFill>
        <p:spPr>
          <a:xfrm>
            <a:off x="1499551" y="3138990"/>
            <a:ext cx="9192898" cy="3072834"/>
          </a:xfrm>
          <a:prstGeom prst="rect">
            <a:avLst/>
          </a:prstGeom>
        </p:spPr>
      </p:pic>
    </p:spTree>
    <p:extLst>
      <p:ext uri="{BB962C8B-B14F-4D97-AF65-F5344CB8AC3E}">
        <p14:creationId xmlns:p14="http://schemas.microsoft.com/office/powerpoint/2010/main" val="120571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a:extLst>
              <a:ext uri="{FF2B5EF4-FFF2-40B4-BE49-F238E27FC236}">
                <a16:creationId xmlns:a16="http://schemas.microsoft.com/office/drawing/2014/main" id="{F6DD8D40-4CC3-CC43-ABDF-339E7C2FEE88}"/>
              </a:ext>
            </a:extLst>
          </p:cNvPr>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CA6ECCF7-06EA-1847-AF8C-74729C6DFA9D}" type="slidenum">
              <a:rPr lang="en-US" altLang="en-US" sz="1400"/>
              <a:pPr/>
              <a:t>2</a:t>
            </a:fld>
            <a:endParaRPr lang="en-US" altLang="en-US" sz="1400" dirty="0"/>
          </a:p>
        </p:txBody>
      </p:sp>
      <p:sp>
        <p:nvSpPr>
          <p:cNvPr id="226306" name="Rectangle 2">
            <a:extLst>
              <a:ext uri="{FF2B5EF4-FFF2-40B4-BE49-F238E27FC236}">
                <a16:creationId xmlns:a16="http://schemas.microsoft.com/office/drawing/2014/main" id="{BA9932B3-E2FB-4C4B-8505-929C4CCDD6E0}"/>
              </a:ext>
            </a:extLst>
          </p:cNvPr>
          <p:cNvSpPr>
            <a:spLocks noGrp="1" noChangeArrowheads="1"/>
          </p:cNvSpPr>
          <p:nvPr>
            <p:ph type="title"/>
          </p:nvPr>
        </p:nvSpPr>
        <p:spPr>
          <a:xfrm>
            <a:off x="1524000" y="1"/>
            <a:ext cx="9144000" cy="1504501"/>
          </a:xfrm>
        </p:spPr>
        <p:txBody>
          <a:bodyPr/>
          <a:lstStyle/>
          <a:p>
            <a:pPr eaLnBrk="1" hangingPunct="1"/>
            <a:r>
              <a:rPr lang="en-US" altLang="en-US" b="1" dirty="0">
                <a:latin typeface="ADLaM Display" panose="02010000000000000000" pitchFamily="2" charset="77"/>
                <a:ea typeface="ADLaM Display" panose="02010000000000000000" pitchFamily="2" charset="77"/>
                <a:cs typeface="ADLaM Display" panose="02010000000000000000" pitchFamily="2" charset="77"/>
              </a:rPr>
              <a:t>Let</a:t>
            </a:r>
            <a:r>
              <a:rPr lang="ja-JP" altLang="en-US" b="1">
                <a:latin typeface="ADLaM Display" panose="02010000000000000000" pitchFamily="2" charset="77"/>
                <a:cs typeface="ADLaM Display" panose="02010000000000000000" pitchFamily="2" charset="77"/>
              </a:rPr>
              <a:t>’</a:t>
            </a:r>
            <a:r>
              <a:rPr lang="en-US" altLang="ja-JP" b="1" dirty="0">
                <a:latin typeface="ADLaM Display" panose="02010000000000000000" pitchFamily="2" charset="77"/>
                <a:ea typeface="ADLaM Display" panose="02010000000000000000" pitchFamily="2" charset="77"/>
                <a:cs typeface="ADLaM Display" panose="02010000000000000000" pitchFamily="2" charset="77"/>
              </a:rPr>
              <a:t>s talk about </a:t>
            </a:r>
            <a:br>
              <a:rPr lang="en-US" altLang="ja-JP" b="1" dirty="0">
                <a:latin typeface="ADLaM Display" panose="02010000000000000000" pitchFamily="2" charset="77"/>
                <a:ea typeface="ADLaM Display" panose="02010000000000000000" pitchFamily="2" charset="77"/>
                <a:cs typeface="ADLaM Display" panose="02010000000000000000" pitchFamily="2" charset="77"/>
              </a:rPr>
            </a:br>
            <a:r>
              <a:rPr lang="en-US" altLang="ja-JP" b="1" dirty="0">
                <a:latin typeface="ADLaM Display" panose="02010000000000000000" pitchFamily="2" charset="77"/>
                <a:ea typeface="ADLaM Display" panose="02010000000000000000" pitchFamily="2" charset="77"/>
                <a:cs typeface="ADLaM Display" panose="02010000000000000000" pitchFamily="2" charset="77"/>
              </a:rPr>
              <a:t>Friend Relationships.</a:t>
            </a:r>
            <a:endParaRPr lang="en-US" altLang="en-US" b="1" dirty="0">
              <a:latin typeface="ADLaM Display" panose="02010000000000000000" pitchFamily="2" charset="77"/>
              <a:ea typeface="ADLaM Display" panose="02010000000000000000" pitchFamily="2" charset="77"/>
              <a:cs typeface="ADLaM Display" panose="02010000000000000000" pitchFamily="2" charset="77"/>
            </a:endParaRPr>
          </a:p>
        </p:txBody>
      </p:sp>
      <p:pic>
        <p:nvPicPr>
          <p:cNvPr id="11" name="Picture 10">
            <a:extLst>
              <a:ext uri="{FF2B5EF4-FFF2-40B4-BE49-F238E27FC236}">
                <a16:creationId xmlns:a16="http://schemas.microsoft.com/office/drawing/2014/main" id="{B055487C-EDF6-C01C-E32E-000860579AD6}"/>
              </a:ext>
            </a:extLst>
          </p:cNvPr>
          <p:cNvPicPr>
            <a:picLocks noChangeAspect="1"/>
          </p:cNvPicPr>
          <p:nvPr/>
        </p:nvPicPr>
        <p:blipFill>
          <a:blip r:embed="rId3"/>
          <a:stretch>
            <a:fillRect/>
          </a:stretch>
        </p:blipFill>
        <p:spPr>
          <a:xfrm>
            <a:off x="2198915" y="1504502"/>
            <a:ext cx="8038145" cy="535349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4">
            <a:extLst>
              <a:ext uri="{FF2B5EF4-FFF2-40B4-BE49-F238E27FC236}">
                <a16:creationId xmlns:a16="http://schemas.microsoft.com/office/drawing/2014/main" id="{4A4B0943-05DF-1B41-9D5E-C3FB99C88CA9}"/>
              </a:ext>
            </a:extLst>
          </p:cNvPr>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6C36AE4-972B-494C-8CA7-043DC79FCB8E}" type="slidenum">
              <a:rPr lang="en-US" altLang="en-US" sz="1400"/>
              <a:pPr/>
              <a:t>3</a:t>
            </a:fld>
            <a:endParaRPr lang="en-US" altLang="en-US" sz="1400" dirty="0"/>
          </a:p>
        </p:txBody>
      </p:sp>
      <p:sp>
        <p:nvSpPr>
          <p:cNvPr id="253954" name="Rectangle 2">
            <a:extLst>
              <a:ext uri="{FF2B5EF4-FFF2-40B4-BE49-F238E27FC236}">
                <a16:creationId xmlns:a16="http://schemas.microsoft.com/office/drawing/2014/main" id="{FE06DC00-4C6D-D745-9766-DC19D981C10E}"/>
              </a:ext>
            </a:extLst>
          </p:cNvPr>
          <p:cNvSpPr>
            <a:spLocks noGrp="1" noChangeArrowheads="1"/>
          </p:cNvSpPr>
          <p:nvPr>
            <p:ph type="title"/>
          </p:nvPr>
        </p:nvSpPr>
        <p:spPr>
          <a:xfrm>
            <a:off x="1524000" y="63883"/>
            <a:ext cx="9144000" cy="1970088"/>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We need to speak up about wanting to have friends. </a:t>
            </a:r>
          </a:p>
        </p:txBody>
      </p:sp>
      <p:pic>
        <p:nvPicPr>
          <p:cNvPr id="7" name="Picture 6">
            <a:extLst>
              <a:ext uri="{FF2B5EF4-FFF2-40B4-BE49-F238E27FC236}">
                <a16:creationId xmlns:a16="http://schemas.microsoft.com/office/drawing/2014/main" id="{E147FD76-CEBD-D1CE-4A69-FF875FB0CB68}"/>
              </a:ext>
            </a:extLst>
          </p:cNvPr>
          <p:cNvPicPr>
            <a:picLocks noChangeAspect="1"/>
          </p:cNvPicPr>
          <p:nvPr/>
        </p:nvPicPr>
        <p:blipFill>
          <a:blip r:embed="rId3"/>
          <a:stretch>
            <a:fillRect/>
          </a:stretch>
        </p:blipFill>
        <p:spPr>
          <a:xfrm>
            <a:off x="2573467" y="1868270"/>
            <a:ext cx="7045066" cy="483733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18FCBE1-E5B0-E24B-BF2B-6AAEB99D27E4}"/>
              </a:ext>
            </a:extLst>
          </p:cNvPr>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ADDAE7A-F0E6-1647-9AA5-5AD4C841C724}" type="slidenum">
              <a:rPr lang="en-US" altLang="en-US" sz="1400"/>
              <a:pPr/>
              <a:t>4</a:t>
            </a:fld>
            <a:endParaRPr lang="en-US" altLang="en-US" sz="1400" dirty="0"/>
          </a:p>
        </p:txBody>
      </p:sp>
      <p:sp>
        <p:nvSpPr>
          <p:cNvPr id="93186" name="Rectangle 2">
            <a:extLst>
              <a:ext uri="{FF2B5EF4-FFF2-40B4-BE49-F238E27FC236}">
                <a16:creationId xmlns:a16="http://schemas.microsoft.com/office/drawing/2014/main" id="{97703998-B578-424F-B81B-1351C7C4062B}"/>
              </a:ext>
            </a:extLst>
          </p:cNvPr>
          <p:cNvSpPr>
            <a:spLocks noGrp="1" noChangeArrowheads="1"/>
          </p:cNvSpPr>
          <p:nvPr>
            <p:ph type="title"/>
          </p:nvPr>
        </p:nvSpPr>
        <p:spPr>
          <a:xfrm>
            <a:off x="1524000" y="0"/>
            <a:ext cx="9144000" cy="1981200"/>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You all have the right to have </a:t>
            </a:r>
            <a:br>
              <a:rPr lang="en-US" b="1" dirty="0">
                <a:latin typeface="ADLaM Display" panose="02010000000000000000" pitchFamily="2" charset="77"/>
                <a:ea typeface="ADLaM Display" panose="02010000000000000000" pitchFamily="2" charset="77"/>
                <a:cs typeface="ADLaM Display" panose="02010000000000000000" pitchFamily="2" charset="77"/>
              </a:rPr>
            </a:br>
            <a:r>
              <a:rPr lang="en-US" b="1" dirty="0">
                <a:latin typeface="ADLaM Display" panose="02010000000000000000" pitchFamily="2" charset="77"/>
                <a:ea typeface="ADLaM Display" panose="02010000000000000000" pitchFamily="2" charset="77"/>
                <a:cs typeface="ADLaM Display" panose="02010000000000000000" pitchFamily="2" charset="77"/>
              </a:rPr>
              <a:t>friend relationships. </a:t>
            </a:r>
          </a:p>
        </p:txBody>
      </p:sp>
      <p:pic>
        <p:nvPicPr>
          <p:cNvPr id="4" name="Picture 3">
            <a:extLst>
              <a:ext uri="{FF2B5EF4-FFF2-40B4-BE49-F238E27FC236}">
                <a16:creationId xmlns:a16="http://schemas.microsoft.com/office/drawing/2014/main" id="{A0CF17AE-6A0D-1C20-5D0C-E332AE442D6C}"/>
              </a:ext>
            </a:extLst>
          </p:cNvPr>
          <p:cNvPicPr>
            <a:picLocks noChangeAspect="1"/>
          </p:cNvPicPr>
          <p:nvPr/>
        </p:nvPicPr>
        <p:blipFill>
          <a:blip r:embed="rId3"/>
          <a:stretch>
            <a:fillRect/>
          </a:stretch>
        </p:blipFill>
        <p:spPr>
          <a:xfrm>
            <a:off x="2209800" y="1733550"/>
            <a:ext cx="7465408" cy="49720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a:extLst>
              <a:ext uri="{FF2B5EF4-FFF2-40B4-BE49-F238E27FC236}">
                <a16:creationId xmlns:a16="http://schemas.microsoft.com/office/drawing/2014/main" id="{CAC21E57-D43A-5648-A7CF-68F9D5C73D28}"/>
              </a:ext>
            </a:extLst>
          </p:cNvPr>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712F9CF7-F480-E540-B94E-39C8BAC34D3D}" type="slidenum">
              <a:rPr lang="en-US" altLang="en-US" sz="1400"/>
              <a:pPr/>
              <a:t>5</a:t>
            </a:fld>
            <a:endParaRPr lang="en-US" altLang="en-US" sz="1400" dirty="0"/>
          </a:p>
        </p:txBody>
      </p:sp>
      <p:sp>
        <p:nvSpPr>
          <p:cNvPr id="228354" name="Rectangle 2">
            <a:extLst>
              <a:ext uri="{FF2B5EF4-FFF2-40B4-BE49-F238E27FC236}">
                <a16:creationId xmlns:a16="http://schemas.microsoft.com/office/drawing/2014/main" id="{7D4D1CE8-03DF-6049-B1C2-05857553A98A}"/>
              </a:ext>
            </a:extLst>
          </p:cNvPr>
          <p:cNvSpPr>
            <a:spLocks noGrp="1" noChangeArrowheads="1"/>
          </p:cNvSpPr>
          <p:nvPr>
            <p:ph type="title"/>
          </p:nvPr>
        </p:nvSpPr>
        <p:spPr>
          <a:xfrm>
            <a:off x="1524000" y="1"/>
            <a:ext cx="9144000" cy="1427475"/>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Showing Responsibility</a:t>
            </a:r>
          </a:p>
        </p:txBody>
      </p:sp>
      <p:pic>
        <p:nvPicPr>
          <p:cNvPr id="2" name="Picture 1">
            <a:extLst>
              <a:ext uri="{FF2B5EF4-FFF2-40B4-BE49-F238E27FC236}">
                <a16:creationId xmlns:a16="http://schemas.microsoft.com/office/drawing/2014/main" id="{F065A72A-F758-EE43-9D92-62A17158B73D}"/>
              </a:ext>
            </a:extLst>
          </p:cNvPr>
          <p:cNvPicPr>
            <a:picLocks noChangeAspect="1"/>
          </p:cNvPicPr>
          <p:nvPr/>
        </p:nvPicPr>
        <p:blipFill>
          <a:blip r:embed="rId3"/>
          <a:stretch>
            <a:fillRect/>
          </a:stretch>
        </p:blipFill>
        <p:spPr>
          <a:xfrm>
            <a:off x="1524001" y="1382202"/>
            <a:ext cx="4035059" cy="3133160"/>
          </a:xfrm>
          <a:prstGeom prst="rect">
            <a:avLst/>
          </a:prstGeom>
        </p:spPr>
      </p:pic>
      <p:pic>
        <p:nvPicPr>
          <p:cNvPr id="5" name="Picture 4">
            <a:extLst>
              <a:ext uri="{FF2B5EF4-FFF2-40B4-BE49-F238E27FC236}">
                <a16:creationId xmlns:a16="http://schemas.microsoft.com/office/drawing/2014/main" id="{734F2D07-1070-8843-95CF-A1BC348BF1B7}"/>
              </a:ext>
            </a:extLst>
          </p:cNvPr>
          <p:cNvPicPr>
            <a:picLocks noChangeAspect="1"/>
          </p:cNvPicPr>
          <p:nvPr/>
        </p:nvPicPr>
        <p:blipFill>
          <a:blip r:embed="rId4"/>
          <a:stretch>
            <a:fillRect/>
          </a:stretch>
        </p:blipFill>
        <p:spPr>
          <a:xfrm>
            <a:off x="8722353" y="1718442"/>
            <a:ext cx="1717009" cy="2379839"/>
          </a:xfrm>
          <a:prstGeom prst="rect">
            <a:avLst/>
          </a:prstGeom>
        </p:spPr>
      </p:pic>
      <p:pic>
        <p:nvPicPr>
          <p:cNvPr id="7" name="Picture 6">
            <a:extLst>
              <a:ext uri="{FF2B5EF4-FFF2-40B4-BE49-F238E27FC236}">
                <a16:creationId xmlns:a16="http://schemas.microsoft.com/office/drawing/2014/main" id="{91F01BC5-2EA9-F948-B4B8-BF48B5DD1970}"/>
              </a:ext>
            </a:extLst>
          </p:cNvPr>
          <p:cNvPicPr>
            <a:picLocks noChangeAspect="1"/>
          </p:cNvPicPr>
          <p:nvPr/>
        </p:nvPicPr>
        <p:blipFill>
          <a:blip r:embed="rId5"/>
          <a:stretch>
            <a:fillRect/>
          </a:stretch>
        </p:blipFill>
        <p:spPr>
          <a:xfrm>
            <a:off x="3529124" y="4734777"/>
            <a:ext cx="1576276" cy="2072016"/>
          </a:xfrm>
          <a:prstGeom prst="rect">
            <a:avLst/>
          </a:prstGeom>
        </p:spPr>
      </p:pic>
      <p:pic>
        <p:nvPicPr>
          <p:cNvPr id="8" name="Picture 7">
            <a:extLst>
              <a:ext uri="{FF2B5EF4-FFF2-40B4-BE49-F238E27FC236}">
                <a16:creationId xmlns:a16="http://schemas.microsoft.com/office/drawing/2014/main" id="{15BBED6F-4BD7-CF4C-8B1C-4BABC7D8EE7E}"/>
              </a:ext>
            </a:extLst>
          </p:cNvPr>
          <p:cNvPicPr>
            <a:picLocks noChangeAspect="1"/>
          </p:cNvPicPr>
          <p:nvPr/>
        </p:nvPicPr>
        <p:blipFill>
          <a:blip r:embed="rId6"/>
          <a:stretch>
            <a:fillRect/>
          </a:stretch>
        </p:blipFill>
        <p:spPr>
          <a:xfrm>
            <a:off x="5654310" y="4622033"/>
            <a:ext cx="3337291" cy="2221214"/>
          </a:xfrm>
          <a:prstGeom prst="rect">
            <a:avLst/>
          </a:prstGeom>
        </p:spPr>
      </p:pic>
      <p:cxnSp>
        <p:nvCxnSpPr>
          <p:cNvPr id="10" name="Straight Connector 9">
            <a:extLst>
              <a:ext uri="{FF2B5EF4-FFF2-40B4-BE49-F238E27FC236}">
                <a16:creationId xmlns:a16="http://schemas.microsoft.com/office/drawing/2014/main" id="{6C437362-39AA-3646-832C-2A624DFCE665}"/>
              </a:ext>
            </a:extLst>
          </p:cNvPr>
          <p:cNvCxnSpPr>
            <a:cxnSpLocks/>
          </p:cNvCxnSpPr>
          <p:nvPr/>
        </p:nvCxnSpPr>
        <p:spPr bwMode="auto">
          <a:xfrm>
            <a:off x="6096000" y="1462191"/>
            <a:ext cx="0" cy="296140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5" name="Straight Connector 14">
            <a:extLst>
              <a:ext uri="{FF2B5EF4-FFF2-40B4-BE49-F238E27FC236}">
                <a16:creationId xmlns:a16="http://schemas.microsoft.com/office/drawing/2014/main" id="{47963832-F5B5-BB4B-A8C0-0213150391F1}"/>
              </a:ext>
            </a:extLst>
          </p:cNvPr>
          <p:cNvCxnSpPr/>
          <p:nvPr/>
        </p:nvCxnSpPr>
        <p:spPr bwMode="auto">
          <a:xfrm>
            <a:off x="1524000" y="4543215"/>
            <a:ext cx="91440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pic>
        <p:nvPicPr>
          <p:cNvPr id="6" name="Picture 5">
            <a:extLst>
              <a:ext uri="{FF2B5EF4-FFF2-40B4-BE49-F238E27FC236}">
                <a16:creationId xmlns:a16="http://schemas.microsoft.com/office/drawing/2014/main" id="{8CF73AFC-7845-C34A-AA6A-0682F5C9B8EB}"/>
              </a:ext>
            </a:extLst>
          </p:cNvPr>
          <p:cNvPicPr>
            <a:picLocks noChangeAspect="1"/>
          </p:cNvPicPr>
          <p:nvPr/>
        </p:nvPicPr>
        <p:blipFill rotWithShape="1">
          <a:blip r:embed="rId7"/>
          <a:srcRect l="26230" t="13120" r="27936" b="9960"/>
          <a:stretch/>
        </p:blipFill>
        <p:spPr>
          <a:xfrm>
            <a:off x="6274713" y="1286816"/>
            <a:ext cx="2466032" cy="310243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4">
            <a:extLst>
              <a:ext uri="{FF2B5EF4-FFF2-40B4-BE49-F238E27FC236}">
                <a16:creationId xmlns:a16="http://schemas.microsoft.com/office/drawing/2014/main" id="{312FAE1E-C5C3-DD4D-8DFF-1075E0B5AA83}"/>
              </a:ext>
            </a:extLst>
          </p:cNvPr>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2E45597-FD93-7F43-B2B8-AA8D3B5BAC35}" type="slidenum">
              <a:rPr lang="en-US" altLang="en-US" sz="1400"/>
              <a:pPr/>
              <a:t>6</a:t>
            </a:fld>
            <a:endParaRPr lang="en-US" altLang="en-US" sz="1400" dirty="0"/>
          </a:p>
        </p:txBody>
      </p:sp>
      <p:sp>
        <p:nvSpPr>
          <p:cNvPr id="95234" name="Rectangle 2">
            <a:extLst>
              <a:ext uri="{FF2B5EF4-FFF2-40B4-BE49-F238E27FC236}">
                <a16:creationId xmlns:a16="http://schemas.microsoft.com/office/drawing/2014/main" id="{1BC6DD7E-5273-C74E-8321-F2D1411F77B6}"/>
              </a:ext>
            </a:extLst>
          </p:cNvPr>
          <p:cNvSpPr>
            <a:spLocks noGrp="1" noChangeArrowheads="1"/>
          </p:cNvSpPr>
          <p:nvPr>
            <p:ph type="title"/>
          </p:nvPr>
        </p:nvSpPr>
        <p:spPr>
          <a:xfrm>
            <a:off x="1524000" y="1"/>
            <a:ext cx="9144000" cy="1393359"/>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Showing Responsibility</a:t>
            </a:r>
            <a:endParaRPr lang="en-US" b="1" dirty="0">
              <a:cs typeface="+mj-cs"/>
            </a:endParaRPr>
          </a:p>
        </p:txBody>
      </p:sp>
      <p:pic>
        <p:nvPicPr>
          <p:cNvPr id="5" name="Picture 4">
            <a:extLst>
              <a:ext uri="{FF2B5EF4-FFF2-40B4-BE49-F238E27FC236}">
                <a16:creationId xmlns:a16="http://schemas.microsoft.com/office/drawing/2014/main" id="{C24FF8DF-0CBB-CB2F-2070-E7A4CEDA6324}"/>
              </a:ext>
            </a:extLst>
          </p:cNvPr>
          <p:cNvPicPr>
            <a:picLocks noChangeAspect="1"/>
          </p:cNvPicPr>
          <p:nvPr/>
        </p:nvPicPr>
        <p:blipFill>
          <a:blip r:embed="rId3"/>
          <a:stretch>
            <a:fillRect/>
          </a:stretch>
        </p:blipFill>
        <p:spPr>
          <a:xfrm>
            <a:off x="2095500" y="1393359"/>
            <a:ext cx="8001000" cy="53392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7177E-9207-1448-9071-585AB49E659D}"/>
            </a:ext>
          </a:extLst>
        </p:cNvPr>
        <p:cNvGrpSpPr/>
        <p:nvPr/>
      </p:nvGrpSpPr>
      <p:grpSpPr>
        <a:xfrm>
          <a:off x="0" y="0"/>
          <a:ext cx="0" cy="0"/>
          <a:chOff x="0" y="0"/>
          <a:chExt cx="0" cy="0"/>
        </a:xfrm>
      </p:grpSpPr>
      <p:sp>
        <p:nvSpPr>
          <p:cNvPr id="12" name="Slide Number Placeholder 4">
            <a:extLst>
              <a:ext uri="{FF2B5EF4-FFF2-40B4-BE49-F238E27FC236}">
                <a16:creationId xmlns:a16="http://schemas.microsoft.com/office/drawing/2014/main" id="{BDCCE57A-1E12-40E2-C48C-D087054F6BF2}"/>
              </a:ext>
            </a:extLst>
          </p:cNvPr>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2E45597-FD93-7F43-B2B8-AA8D3B5BAC35}" type="slidenum">
              <a:rPr lang="en-US" altLang="en-US" sz="1400"/>
              <a:pPr/>
              <a:t>7</a:t>
            </a:fld>
            <a:endParaRPr lang="en-US" altLang="en-US" sz="1400" dirty="0"/>
          </a:p>
        </p:txBody>
      </p:sp>
      <p:sp>
        <p:nvSpPr>
          <p:cNvPr id="95234" name="Rectangle 2">
            <a:extLst>
              <a:ext uri="{FF2B5EF4-FFF2-40B4-BE49-F238E27FC236}">
                <a16:creationId xmlns:a16="http://schemas.microsoft.com/office/drawing/2014/main" id="{D123D908-6587-0866-2A0A-0E13C23AA5FB}"/>
              </a:ext>
            </a:extLst>
          </p:cNvPr>
          <p:cNvSpPr>
            <a:spLocks noGrp="1" noChangeArrowheads="1"/>
          </p:cNvSpPr>
          <p:nvPr>
            <p:ph type="title"/>
          </p:nvPr>
        </p:nvSpPr>
        <p:spPr>
          <a:xfrm>
            <a:off x="1524000" y="1"/>
            <a:ext cx="8982496" cy="934974"/>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Showing Responsibility</a:t>
            </a:r>
            <a:endParaRPr lang="en-US" b="1" dirty="0">
              <a:cs typeface="+mj-cs"/>
            </a:endParaRPr>
          </a:p>
        </p:txBody>
      </p:sp>
      <p:pic>
        <p:nvPicPr>
          <p:cNvPr id="3" name="Picture 2">
            <a:extLst>
              <a:ext uri="{FF2B5EF4-FFF2-40B4-BE49-F238E27FC236}">
                <a16:creationId xmlns:a16="http://schemas.microsoft.com/office/drawing/2014/main" id="{3E39D2D9-F5B9-0D8A-795A-34F8594C35AB}"/>
              </a:ext>
            </a:extLst>
          </p:cNvPr>
          <p:cNvPicPr>
            <a:picLocks noChangeAspect="1"/>
          </p:cNvPicPr>
          <p:nvPr/>
        </p:nvPicPr>
        <p:blipFill>
          <a:blip r:embed="rId3"/>
          <a:stretch>
            <a:fillRect/>
          </a:stretch>
        </p:blipFill>
        <p:spPr>
          <a:xfrm>
            <a:off x="1685504" y="934974"/>
            <a:ext cx="8820993" cy="5886450"/>
          </a:xfrm>
          <a:prstGeom prst="rect">
            <a:avLst/>
          </a:prstGeom>
        </p:spPr>
      </p:pic>
    </p:spTree>
    <p:extLst>
      <p:ext uri="{BB962C8B-B14F-4D97-AF65-F5344CB8AC3E}">
        <p14:creationId xmlns:p14="http://schemas.microsoft.com/office/powerpoint/2010/main" val="1284116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D33D8-9EC4-8B02-514F-9EA37285D742}"/>
            </a:ext>
          </a:extLst>
        </p:cNvPr>
        <p:cNvGrpSpPr/>
        <p:nvPr/>
      </p:nvGrpSpPr>
      <p:grpSpPr>
        <a:xfrm>
          <a:off x="0" y="0"/>
          <a:ext cx="0" cy="0"/>
          <a:chOff x="0" y="0"/>
          <a:chExt cx="0" cy="0"/>
        </a:xfrm>
      </p:grpSpPr>
      <p:sp>
        <p:nvSpPr>
          <p:cNvPr id="12" name="Slide Number Placeholder 4">
            <a:extLst>
              <a:ext uri="{FF2B5EF4-FFF2-40B4-BE49-F238E27FC236}">
                <a16:creationId xmlns:a16="http://schemas.microsoft.com/office/drawing/2014/main" id="{26CE50B6-0B7F-24BD-8EF0-19721F60903A}"/>
              </a:ext>
            </a:extLst>
          </p:cNvPr>
          <p:cNvSpPr>
            <a:spLocks noGrp="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2E45597-FD93-7F43-B2B8-AA8D3B5BAC35}" type="slidenum">
              <a:rPr lang="en-US" altLang="en-US" sz="1400"/>
              <a:pPr/>
              <a:t>8</a:t>
            </a:fld>
            <a:endParaRPr lang="en-US" altLang="en-US" sz="1400" dirty="0"/>
          </a:p>
        </p:txBody>
      </p:sp>
      <p:sp>
        <p:nvSpPr>
          <p:cNvPr id="95234" name="Rectangle 2">
            <a:extLst>
              <a:ext uri="{FF2B5EF4-FFF2-40B4-BE49-F238E27FC236}">
                <a16:creationId xmlns:a16="http://schemas.microsoft.com/office/drawing/2014/main" id="{70F70478-3FC7-9E82-DFCB-C88983B0E0AF}"/>
              </a:ext>
            </a:extLst>
          </p:cNvPr>
          <p:cNvSpPr>
            <a:spLocks noGrp="1" noChangeArrowheads="1"/>
          </p:cNvSpPr>
          <p:nvPr>
            <p:ph type="title"/>
          </p:nvPr>
        </p:nvSpPr>
        <p:spPr>
          <a:xfrm>
            <a:off x="1524000" y="1"/>
            <a:ext cx="8982496" cy="934974"/>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Showing Responsibility</a:t>
            </a:r>
            <a:endParaRPr lang="en-US" b="1" dirty="0">
              <a:cs typeface="+mj-cs"/>
            </a:endParaRPr>
          </a:p>
        </p:txBody>
      </p:sp>
      <p:pic>
        <p:nvPicPr>
          <p:cNvPr id="4" name="Picture 3">
            <a:extLst>
              <a:ext uri="{FF2B5EF4-FFF2-40B4-BE49-F238E27FC236}">
                <a16:creationId xmlns:a16="http://schemas.microsoft.com/office/drawing/2014/main" id="{7246826C-EDA7-3A49-8145-E5D2B48657B0}"/>
              </a:ext>
            </a:extLst>
          </p:cNvPr>
          <p:cNvPicPr>
            <a:picLocks noChangeAspect="1"/>
          </p:cNvPicPr>
          <p:nvPr/>
        </p:nvPicPr>
        <p:blipFill>
          <a:blip r:embed="rId3"/>
          <a:stretch>
            <a:fillRect/>
          </a:stretch>
        </p:blipFill>
        <p:spPr>
          <a:xfrm>
            <a:off x="2020059" y="1267206"/>
            <a:ext cx="8151883" cy="5429250"/>
          </a:xfrm>
          <a:prstGeom prst="rect">
            <a:avLst/>
          </a:prstGeom>
        </p:spPr>
      </p:pic>
    </p:spTree>
    <p:extLst>
      <p:ext uri="{BB962C8B-B14F-4D97-AF65-F5344CB8AC3E}">
        <p14:creationId xmlns:p14="http://schemas.microsoft.com/office/powerpoint/2010/main" val="1966306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a:extLst>
              <a:ext uri="{FF2B5EF4-FFF2-40B4-BE49-F238E27FC236}">
                <a16:creationId xmlns:a16="http://schemas.microsoft.com/office/drawing/2014/main" id="{FE06DC00-4C6D-D745-9766-DC19D981C10E}"/>
              </a:ext>
            </a:extLst>
          </p:cNvPr>
          <p:cNvSpPr>
            <a:spLocks noGrp="1" noChangeArrowheads="1"/>
          </p:cNvSpPr>
          <p:nvPr>
            <p:ph type="title"/>
          </p:nvPr>
        </p:nvSpPr>
        <p:spPr>
          <a:xfrm>
            <a:off x="1659477" y="124969"/>
            <a:ext cx="8873047" cy="1576771"/>
          </a:xfrm>
        </p:spPr>
        <p:txBody>
          <a:bodyPr/>
          <a:lstStyle/>
          <a:p>
            <a:pPr eaLnBrk="1" hangingPunct="1">
              <a:defRPr/>
            </a:pPr>
            <a:r>
              <a:rPr lang="en-US" b="1" dirty="0">
                <a:latin typeface="ADLaM Display" panose="02010000000000000000" pitchFamily="2" charset="77"/>
                <a:ea typeface="ADLaM Display" panose="02010000000000000000" pitchFamily="2" charset="77"/>
                <a:cs typeface="ADLaM Display" panose="02010000000000000000" pitchFamily="2" charset="77"/>
              </a:rPr>
              <a:t>Speak up about needing help</a:t>
            </a:r>
            <a:br>
              <a:rPr lang="en-US" b="1" dirty="0">
                <a:latin typeface="ADLaM Display" panose="02010000000000000000" pitchFamily="2" charset="77"/>
                <a:ea typeface="ADLaM Display" panose="02010000000000000000" pitchFamily="2" charset="77"/>
                <a:cs typeface="ADLaM Display" panose="02010000000000000000" pitchFamily="2" charset="77"/>
              </a:rPr>
            </a:br>
            <a:r>
              <a:rPr lang="en-US" b="1" dirty="0">
                <a:latin typeface="ADLaM Display" panose="02010000000000000000" pitchFamily="2" charset="77"/>
                <a:ea typeface="ADLaM Display" panose="02010000000000000000" pitchFamily="2" charset="77"/>
                <a:cs typeface="ADLaM Display" panose="02010000000000000000" pitchFamily="2" charset="77"/>
              </a:rPr>
              <a:t>to get together with friends. </a:t>
            </a:r>
          </a:p>
        </p:txBody>
      </p:sp>
      <p:sp>
        <p:nvSpPr>
          <p:cNvPr id="13" name="Slide Number Placeholder 4">
            <a:extLst>
              <a:ext uri="{FF2B5EF4-FFF2-40B4-BE49-F238E27FC236}">
                <a16:creationId xmlns:a16="http://schemas.microsoft.com/office/drawing/2014/main" id="{56C1A0EC-6C18-C844-9D29-5E15D6C28D99}"/>
              </a:ext>
            </a:extLst>
          </p:cNvPr>
          <p:cNvSpPr>
            <a:spLocks noGrp="1"/>
          </p:cNvSpPr>
          <p:nvPr>
            <p:ph type="sldNum" sz="quarter" idx="12"/>
          </p:nvPr>
        </p:nvSpPr>
        <p:spPr>
          <a:xfrm>
            <a:off x="8077200" y="6248400"/>
            <a:ext cx="19050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1200">
                <a:solidFill>
                  <a:schemeClr val="tx1"/>
                </a:solidFill>
                <a:latin typeface="Geneva" panose="020B0503030404040204" pitchFamily="34" charset="0"/>
                <a:ea typeface="ＭＳ Ｐゴシック" panose="020B0600070205080204" pitchFamily="34" charset="-128"/>
              </a:defRPr>
            </a:lvl1pPr>
            <a:lvl2pPr marL="742950" indent="-285750">
              <a:defRPr sz="1200">
                <a:solidFill>
                  <a:schemeClr val="tx1"/>
                </a:solidFill>
                <a:latin typeface="Geneva" panose="020B0503030404040204" pitchFamily="34" charset="0"/>
                <a:ea typeface="ＭＳ Ｐゴシック" panose="020B0600070205080204" pitchFamily="34" charset="-128"/>
              </a:defRPr>
            </a:lvl2pPr>
            <a:lvl3pPr marL="1143000" indent="-228600">
              <a:defRPr sz="1200">
                <a:solidFill>
                  <a:schemeClr val="tx1"/>
                </a:solidFill>
                <a:latin typeface="Geneva" panose="020B0503030404040204" pitchFamily="34" charset="0"/>
                <a:ea typeface="ＭＳ Ｐゴシック" panose="020B0600070205080204" pitchFamily="34" charset="-128"/>
              </a:defRPr>
            </a:lvl3pPr>
            <a:lvl4pPr marL="1600200" indent="-228600">
              <a:defRPr sz="1200">
                <a:solidFill>
                  <a:schemeClr val="tx1"/>
                </a:solidFill>
                <a:latin typeface="Geneva" panose="020B0503030404040204" pitchFamily="34" charset="0"/>
                <a:ea typeface="ＭＳ Ｐゴシック" panose="020B0600070205080204" pitchFamily="34" charset="-128"/>
              </a:defRPr>
            </a:lvl4pPr>
            <a:lvl5pPr marL="2057400" indent="-228600">
              <a:defRPr sz="1200">
                <a:solidFill>
                  <a:schemeClr val="tx1"/>
                </a:solidFill>
                <a:latin typeface="Geneva" panose="020B0503030404040204" pitchFamily="34" charset="0"/>
                <a:ea typeface="ＭＳ Ｐゴシック" panose="020B0600070205080204" pitchFamily="34" charset="-128"/>
              </a:defRPr>
            </a:lvl5pPr>
            <a:lvl6pPr marL="25146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6pPr>
            <a:lvl7pPr marL="29718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7pPr>
            <a:lvl8pPr marL="34290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8pPr>
            <a:lvl9pPr marL="3886200" indent="-228600" eaLnBrk="0" fontAlgn="base" hangingPunct="0">
              <a:spcBef>
                <a:spcPct val="0"/>
              </a:spcBef>
              <a:spcAft>
                <a:spcPct val="0"/>
              </a:spcAft>
              <a:defRPr sz="1200">
                <a:solidFill>
                  <a:schemeClr val="tx1"/>
                </a:solidFill>
                <a:latin typeface="Geneva" panose="020B0503030404040204" pitchFamily="34" charset="0"/>
                <a:ea typeface="ＭＳ Ｐゴシック" panose="020B0600070205080204" pitchFamily="34" charset="-128"/>
              </a:defRPr>
            </a:lvl9pPr>
          </a:lstStyle>
          <a:p>
            <a:fld id="{62E45597-FD93-7F43-B2B8-AA8D3B5BAC35}" type="slidenum">
              <a:rPr lang="en-US" altLang="en-US" sz="1400"/>
              <a:pPr/>
              <a:t>9</a:t>
            </a:fld>
            <a:endParaRPr lang="en-US" altLang="en-US" sz="1400" dirty="0"/>
          </a:p>
        </p:txBody>
      </p:sp>
      <p:pic>
        <p:nvPicPr>
          <p:cNvPr id="17" name="Picture 16">
            <a:extLst>
              <a:ext uri="{FF2B5EF4-FFF2-40B4-BE49-F238E27FC236}">
                <a16:creationId xmlns:a16="http://schemas.microsoft.com/office/drawing/2014/main" id="{C164132B-4FD6-2349-8530-BA081FF6842E}"/>
              </a:ext>
            </a:extLst>
          </p:cNvPr>
          <p:cNvPicPr>
            <a:picLocks noChangeAspect="1"/>
          </p:cNvPicPr>
          <p:nvPr/>
        </p:nvPicPr>
        <p:blipFill rotWithShape="1">
          <a:blip r:embed="rId3"/>
          <a:srcRect l="11371" t="18887" r="14461" b="14413"/>
          <a:stretch/>
        </p:blipFill>
        <p:spPr>
          <a:xfrm>
            <a:off x="2699316" y="1897202"/>
            <a:ext cx="6793366" cy="4579798"/>
          </a:xfrm>
          <a:prstGeom prst="rect">
            <a:avLst/>
          </a:prstGeom>
        </p:spPr>
      </p:pic>
    </p:spTree>
    <p:extLst>
      <p:ext uri="{BB962C8B-B14F-4D97-AF65-F5344CB8AC3E}">
        <p14:creationId xmlns:p14="http://schemas.microsoft.com/office/powerpoint/2010/main" val="18903097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1252</Words>
  <Application>Microsoft Macintosh PowerPoint</Application>
  <PresentationFormat>Widescreen</PresentationFormat>
  <Paragraphs>130</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ADLaM Display</vt:lpstr>
      <vt:lpstr>Arial</vt:lpstr>
      <vt:lpstr>Calibri</vt:lpstr>
      <vt:lpstr>Calibri Light</vt:lpstr>
      <vt:lpstr>Montserrat</vt:lpstr>
      <vt:lpstr>Times</vt:lpstr>
      <vt:lpstr>Office Theme</vt:lpstr>
      <vt:lpstr>Friend Relationships &amp; Romantic Relationships</vt:lpstr>
      <vt:lpstr>Let’s talk about  Friend Relationships.</vt:lpstr>
      <vt:lpstr>We need to speak up about wanting to have friends. </vt:lpstr>
      <vt:lpstr>You all have the right to have  friend relationships. </vt:lpstr>
      <vt:lpstr>Showing Responsibility</vt:lpstr>
      <vt:lpstr>Showing Responsibility</vt:lpstr>
      <vt:lpstr>Showing Responsibility</vt:lpstr>
      <vt:lpstr>Showing Responsibility</vt:lpstr>
      <vt:lpstr>Speak up about needing help to get together with friends. </vt:lpstr>
      <vt:lpstr>PowerPoint Presentation</vt:lpstr>
      <vt:lpstr>PowerPoint Presentation</vt:lpstr>
      <vt:lpstr>Activity: Ask for help in making a plan to do something fun with a friend.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Stacey Hoffman</dc:creator>
  <cp:lastModifiedBy>Stacey Hoffman</cp:lastModifiedBy>
  <cp:revision>4</cp:revision>
  <dcterms:created xsi:type="dcterms:W3CDTF">2025-10-16T21:31:56Z</dcterms:created>
  <dcterms:modified xsi:type="dcterms:W3CDTF">2025-10-16T22:27:54Z</dcterms:modified>
</cp:coreProperties>
</file>